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60" r:id="rId3"/>
    <p:sldId id="258" r:id="rId4"/>
    <p:sldId id="261" r:id="rId5"/>
    <p:sldId id="262" r:id="rId6"/>
    <p:sldId id="315" r:id="rId7"/>
    <p:sldId id="263" r:id="rId8"/>
    <p:sldId id="314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303" r:id="rId19"/>
    <p:sldId id="302" r:id="rId20"/>
    <p:sldId id="274" r:id="rId21"/>
    <p:sldId id="310" r:id="rId22"/>
    <p:sldId id="304" r:id="rId23"/>
    <p:sldId id="275" r:id="rId24"/>
    <p:sldId id="276" r:id="rId25"/>
    <p:sldId id="277" r:id="rId26"/>
    <p:sldId id="311" r:id="rId27"/>
    <p:sldId id="305" r:id="rId28"/>
    <p:sldId id="278" r:id="rId29"/>
    <p:sldId id="280" r:id="rId30"/>
    <p:sldId id="312" r:id="rId31"/>
    <p:sldId id="281" r:id="rId32"/>
    <p:sldId id="313" r:id="rId33"/>
    <p:sldId id="282" r:id="rId34"/>
    <p:sldId id="306" r:id="rId35"/>
    <p:sldId id="283" r:id="rId36"/>
    <p:sldId id="285" r:id="rId37"/>
    <p:sldId id="284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307" r:id="rId50"/>
    <p:sldId id="297" r:id="rId51"/>
    <p:sldId id="298" r:id="rId52"/>
    <p:sldId id="299" r:id="rId53"/>
    <p:sldId id="309" r:id="rId54"/>
    <p:sldId id="300" r:id="rId55"/>
    <p:sldId id="256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EFD969-A904-48F6-9C92-53835CFC09A8}" v="2" dt="2021-01-18T03:36:23.7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7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0967CBC2-8B0E-42DE-A76C-BB866977B331}"/>
    <pc:docChg chg="undo custSel addSld delSld modSld">
      <pc:chgData name="siti mohtar" userId="fa34d19df649bcae" providerId="LiveId" clId="{0967CBC2-8B0E-42DE-A76C-BB866977B331}" dt="2020-09-20T22:24:47.624" v="325" actId="1076"/>
      <pc:docMkLst>
        <pc:docMk/>
      </pc:docMkLst>
      <pc:sldChg chg="modSp mod">
        <pc:chgData name="siti mohtar" userId="fa34d19df649bcae" providerId="LiveId" clId="{0967CBC2-8B0E-42DE-A76C-BB866977B331}" dt="2020-09-17T00:08:54.297" v="252" actId="20577"/>
        <pc:sldMkLst>
          <pc:docMk/>
          <pc:sldMk cId="6766974" sldId="258"/>
        </pc:sldMkLst>
        <pc:spChg chg="mod">
          <ac:chgData name="siti mohtar" userId="fa34d19df649bcae" providerId="LiveId" clId="{0967CBC2-8B0E-42DE-A76C-BB866977B331}" dt="2020-09-17T00:08:54.297" v="252" actId="20577"/>
          <ac:spMkLst>
            <pc:docMk/>
            <pc:sldMk cId="6766974" sldId="258"/>
            <ac:spMk id="6" creationId="{2F98DB49-F9D0-4EF4-A788-C3DD82AE81A4}"/>
          </ac:spMkLst>
        </pc:spChg>
      </pc:sldChg>
      <pc:sldChg chg="add del">
        <pc:chgData name="siti mohtar" userId="fa34d19df649bcae" providerId="LiveId" clId="{0967CBC2-8B0E-42DE-A76C-BB866977B331}" dt="2020-07-07T04:30:55.344" v="20" actId="2696"/>
        <pc:sldMkLst>
          <pc:docMk/>
          <pc:sldMk cId="3202518407" sldId="260"/>
        </pc:sldMkLst>
      </pc:sldChg>
      <pc:sldChg chg="modSp mod">
        <pc:chgData name="siti mohtar" userId="fa34d19df649bcae" providerId="LiveId" clId="{0967CBC2-8B0E-42DE-A76C-BB866977B331}" dt="2020-07-07T07:41:04.986" v="120" actId="948"/>
        <pc:sldMkLst>
          <pc:docMk/>
          <pc:sldMk cId="3793830270" sldId="262"/>
        </pc:sldMkLst>
        <pc:spChg chg="mod">
          <ac:chgData name="siti mohtar" userId="fa34d19df649bcae" providerId="LiveId" clId="{0967CBC2-8B0E-42DE-A76C-BB866977B331}" dt="2020-07-07T07:41:04.986" v="120" actId="948"/>
          <ac:spMkLst>
            <pc:docMk/>
            <pc:sldMk cId="3793830270" sldId="262"/>
            <ac:spMk id="6" creationId="{2F98DB49-F9D0-4EF4-A788-C3DD82AE81A4}"/>
          </ac:spMkLst>
        </pc:spChg>
      </pc:sldChg>
      <pc:sldChg chg="modSp mod">
        <pc:chgData name="siti mohtar" userId="fa34d19df649bcae" providerId="LiveId" clId="{0967CBC2-8B0E-42DE-A76C-BB866977B331}" dt="2020-09-17T07:01:11.719" v="293" actId="20577"/>
        <pc:sldMkLst>
          <pc:docMk/>
          <pc:sldMk cId="1783034497" sldId="264"/>
        </pc:sldMkLst>
        <pc:spChg chg="mod">
          <ac:chgData name="siti mohtar" userId="fa34d19df649bcae" providerId="LiveId" clId="{0967CBC2-8B0E-42DE-A76C-BB866977B331}" dt="2020-09-17T07:01:11.719" v="293" actId="20577"/>
          <ac:spMkLst>
            <pc:docMk/>
            <pc:sldMk cId="1783034497" sldId="264"/>
            <ac:spMk id="4" creationId="{804F79A2-39AE-49E5-A432-D8A0DA215396}"/>
          </ac:spMkLst>
        </pc:spChg>
      </pc:sldChg>
      <pc:sldChg chg="modSp add del mod">
        <pc:chgData name="siti mohtar" userId="fa34d19df649bcae" providerId="LiveId" clId="{0967CBC2-8B0E-42DE-A76C-BB866977B331}" dt="2020-09-17T07:01:15.382" v="294" actId="2696"/>
        <pc:sldMkLst>
          <pc:docMk/>
          <pc:sldMk cId="1154538078" sldId="265"/>
        </pc:sldMkLst>
        <pc:spChg chg="mod">
          <ac:chgData name="siti mohtar" userId="fa34d19df649bcae" providerId="LiveId" clId="{0967CBC2-8B0E-42DE-A76C-BB866977B331}" dt="2020-07-07T04:36:22.789" v="103" actId="20577"/>
          <ac:spMkLst>
            <pc:docMk/>
            <pc:sldMk cId="1154538078" sldId="265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1:17.083" v="121" actId="948"/>
        <pc:sldMkLst>
          <pc:docMk/>
          <pc:sldMk cId="2020210370" sldId="266"/>
        </pc:sldMkLst>
        <pc:spChg chg="mod">
          <ac:chgData name="siti mohtar" userId="fa34d19df649bcae" providerId="LiveId" clId="{0967CBC2-8B0E-42DE-A76C-BB866977B331}" dt="2020-07-07T07:41:17.083" v="121" actId="948"/>
          <ac:spMkLst>
            <pc:docMk/>
            <pc:sldMk cId="2020210370" sldId="266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7:41:31.378" v="122" actId="948"/>
        <pc:sldMkLst>
          <pc:docMk/>
          <pc:sldMk cId="775741646" sldId="267"/>
        </pc:sldMkLst>
        <pc:spChg chg="mod">
          <ac:chgData name="siti mohtar" userId="fa34d19df649bcae" providerId="LiveId" clId="{0967CBC2-8B0E-42DE-A76C-BB866977B331}" dt="2020-07-07T07:41:31.378" v="122" actId="948"/>
          <ac:spMkLst>
            <pc:docMk/>
            <pc:sldMk cId="775741646" sldId="267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7:41:40.292" v="123" actId="948"/>
        <pc:sldMkLst>
          <pc:docMk/>
          <pc:sldMk cId="2238819446" sldId="268"/>
        </pc:sldMkLst>
        <pc:spChg chg="mod">
          <ac:chgData name="siti mohtar" userId="fa34d19df649bcae" providerId="LiveId" clId="{0967CBC2-8B0E-42DE-A76C-BB866977B331}" dt="2020-07-07T07:41:40.292" v="123" actId="948"/>
          <ac:spMkLst>
            <pc:docMk/>
            <pc:sldMk cId="2238819446" sldId="268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7:41:46.528" v="125" actId="27636"/>
        <pc:sldMkLst>
          <pc:docMk/>
          <pc:sldMk cId="4153964174" sldId="269"/>
        </pc:sldMkLst>
        <pc:spChg chg="mod">
          <ac:chgData name="siti mohtar" userId="fa34d19df649bcae" providerId="LiveId" clId="{0967CBC2-8B0E-42DE-A76C-BB866977B331}" dt="2020-07-07T07:41:46.528" v="125" actId="27636"/>
          <ac:spMkLst>
            <pc:docMk/>
            <pc:sldMk cId="4153964174" sldId="269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7:41:55.989" v="127" actId="20577"/>
        <pc:sldMkLst>
          <pc:docMk/>
          <pc:sldMk cId="710424411" sldId="270"/>
        </pc:sldMkLst>
        <pc:spChg chg="mod">
          <ac:chgData name="siti mohtar" userId="fa34d19df649bcae" providerId="LiveId" clId="{0967CBC2-8B0E-42DE-A76C-BB866977B331}" dt="2020-07-07T07:41:55.989" v="127" actId="20577"/>
          <ac:spMkLst>
            <pc:docMk/>
            <pc:sldMk cId="710424411" sldId="270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1:59.672" v="129" actId="20577"/>
        <pc:sldMkLst>
          <pc:docMk/>
          <pc:sldMk cId="1401522648" sldId="271"/>
        </pc:sldMkLst>
        <pc:spChg chg="mod">
          <ac:chgData name="siti mohtar" userId="fa34d19df649bcae" providerId="LiveId" clId="{0967CBC2-8B0E-42DE-A76C-BB866977B331}" dt="2020-07-07T07:41:59.672" v="129" actId="20577"/>
          <ac:spMkLst>
            <pc:docMk/>
            <pc:sldMk cId="1401522648" sldId="271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2:24.772" v="135" actId="255"/>
        <pc:sldMkLst>
          <pc:docMk/>
          <pc:sldMk cId="497694104" sldId="272"/>
        </pc:sldMkLst>
        <pc:spChg chg="mod">
          <ac:chgData name="siti mohtar" userId="fa34d19df649bcae" providerId="LiveId" clId="{0967CBC2-8B0E-42DE-A76C-BB866977B331}" dt="2020-07-07T07:42:24.772" v="135" actId="255"/>
          <ac:spMkLst>
            <pc:docMk/>
            <pc:sldMk cId="497694104" sldId="272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7:42:07.838" v="132" actId="20577"/>
          <ac:spMkLst>
            <pc:docMk/>
            <pc:sldMk cId="497694104" sldId="272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2:59.761" v="140" actId="947"/>
        <pc:sldMkLst>
          <pc:docMk/>
          <pc:sldMk cId="2311196619" sldId="274"/>
        </pc:sldMkLst>
        <pc:spChg chg="mod">
          <ac:chgData name="siti mohtar" userId="fa34d19df649bcae" providerId="LiveId" clId="{0967CBC2-8B0E-42DE-A76C-BB866977B331}" dt="2020-07-07T07:42:59.761" v="140" actId="947"/>
          <ac:spMkLst>
            <pc:docMk/>
            <pc:sldMk cId="2311196619" sldId="274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4:11.408" v="156" actId="20577"/>
        <pc:sldMkLst>
          <pc:docMk/>
          <pc:sldMk cId="432759374" sldId="275"/>
        </pc:sldMkLst>
        <pc:spChg chg="mod">
          <ac:chgData name="siti mohtar" userId="fa34d19df649bcae" providerId="LiveId" clId="{0967CBC2-8B0E-42DE-A76C-BB866977B331}" dt="2020-07-07T07:44:11.408" v="156" actId="20577"/>
          <ac:spMkLst>
            <pc:docMk/>
            <pc:sldMk cId="432759374" sldId="275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4:35.944" v="162" actId="27636"/>
        <pc:sldMkLst>
          <pc:docMk/>
          <pc:sldMk cId="1140446611" sldId="276"/>
        </pc:sldMkLst>
        <pc:spChg chg="mod">
          <ac:chgData name="siti mohtar" userId="fa34d19df649bcae" providerId="LiveId" clId="{0967CBC2-8B0E-42DE-A76C-BB866977B331}" dt="2020-07-07T07:44:35.944" v="162" actId="27636"/>
          <ac:spMkLst>
            <pc:docMk/>
            <pc:sldMk cId="1140446611" sldId="276"/>
            <ac:spMk id="4" creationId="{804F79A2-39AE-49E5-A432-D8A0DA215396}"/>
          </ac:spMkLst>
        </pc:spChg>
      </pc:sldChg>
      <pc:sldChg chg="delSp modSp mod">
        <pc:chgData name="siti mohtar" userId="fa34d19df649bcae" providerId="LiveId" clId="{0967CBC2-8B0E-42DE-A76C-BB866977B331}" dt="2020-07-07T07:45:16.921" v="175" actId="20577"/>
        <pc:sldMkLst>
          <pc:docMk/>
          <pc:sldMk cId="652878067" sldId="277"/>
        </pc:sldMkLst>
        <pc:spChg chg="mod">
          <ac:chgData name="siti mohtar" userId="fa34d19df649bcae" providerId="LiveId" clId="{0967CBC2-8B0E-42DE-A76C-BB866977B331}" dt="2020-07-07T07:45:16.921" v="175" actId="20577"/>
          <ac:spMkLst>
            <pc:docMk/>
            <pc:sldMk cId="652878067" sldId="277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7:45:01.924" v="168" actId="113"/>
          <ac:spMkLst>
            <pc:docMk/>
            <pc:sldMk cId="652878067" sldId="277"/>
            <ac:spMk id="5" creationId="{39E70CB1-72FB-4AF4-9A96-0828EE6555F7}"/>
          </ac:spMkLst>
        </pc:spChg>
        <pc:picChg chg="del">
          <ac:chgData name="siti mohtar" userId="fa34d19df649bcae" providerId="LiveId" clId="{0967CBC2-8B0E-42DE-A76C-BB866977B331}" dt="2020-07-07T07:45:08.933" v="172" actId="21"/>
          <ac:picMkLst>
            <pc:docMk/>
            <pc:sldMk cId="652878067" sldId="277"/>
            <ac:picMk id="3" creationId="{3A6D6B07-14EE-4D63-9FDE-A39E19A69CFD}"/>
          </ac:picMkLst>
        </pc:picChg>
      </pc:sldChg>
      <pc:sldChg chg="modSp mod">
        <pc:chgData name="siti mohtar" userId="fa34d19df649bcae" providerId="LiveId" clId="{0967CBC2-8B0E-42DE-A76C-BB866977B331}" dt="2020-07-07T07:53:39.498" v="179" actId="20577"/>
        <pc:sldMkLst>
          <pc:docMk/>
          <pc:sldMk cId="2489128931" sldId="278"/>
        </pc:sldMkLst>
        <pc:spChg chg="mod">
          <ac:chgData name="siti mohtar" userId="fa34d19df649bcae" providerId="LiveId" clId="{0967CBC2-8B0E-42DE-A76C-BB866977B331}" dt="2020-07-07T07:53:39.498" v="179" actId="20577"/>
          <ac:spMkLst>
            <pc:docMk/>
            <pc:sldMk cId="2489128931" sldId="278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7:57:40.785" v="190" actId="27636"/>
        <pc:sldMkLst>
          <pc:docMk/>
          <pc:sldMk cId="1476867633" sldId="280"/>
        </pc:sldMkLst>
        <pc:spChg chg="mod">
          <ac:chgData name="siti mohtar" userId="fa34d19df649bcae" providerId="LiveId" clId="{0967CBC2-8B0E-42DE-A76C-BB866977B331}" dt="2020-07-07T07:57:40.785" v="190" actId="27636"/>
          <ac:spMkLst>
            <pc:docMk/>
            <pc:sldMk cId="1476867633" sldId="280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8:00:02.441" v="194" actId="20577"/>
        <pc:sldMkLst>
          <pc:docMk/>
          <pc:sldMk cId="2026501318" sldId="281"/>
        </pc:sldMkLst>
        <pc:spChg chg="mod">
          <ac:chgData name="siti mohtar" userId="fa34d19df649bcae" providerId="LiveId" clId="{0967CBC2-8B0E-42DE-A76C-BB866977B331}" dt="2020-07-07T08:00:02.441" v="194" actId="20577"/>
          <ac:spMkLst>
            <pc:docMk/>
            <pc:sldMk cId="2026501318" sldId="281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8:00:30.537" v="203" actId="20577"/>
        <pc:sldMkLst>
          <pc:docMk/>
          <pc:sldMk cId="755043231" sldId="282"/>
        </pc:sldMkLst>
        <pc:spChg chg="mod">
          <ac:chgData name="siti mohtar" userId="fa34d19df649bcae" providerId="LiveId" clId="{0967CBC2-8B0E-42DE-A76C-BB866977B331}" dt="2020-07-07T08:00:30.537" v="203" actId="20577"/>
          <ac:spMkLst>
            <pc:docMk/>
            <pc:sldMk cId="755043231" sldId="282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8:00:54.372" v="210" actId="947"/>
        <pc:sldMkLst>
          <pc:docMk/>
          <pc:sldMk cId="3189914461" sldId="283"/>
        </pc:sldMkLst>
        <pc:spChg chg="mod">
          <ac:chgData name="siti mohtar" userId="fa34d19df649bcae" providerId="LiveId" clId="{0967CBC2-8B0E-42DE-A76C-BB866977B331}" dt="2020-07-07T08:00:54.372" v="210" actId="947"/>
          <ac:spMkLst>
            <pc:docMk/>
            <pc:sldMk cId="3189914461" sldId="283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8:01:23.681" v="215" actId="27636"/>
        <pc:sldMkLst>
          <pc:docMk/>
          <pc:sldMk cId="1058253077" sldId="284"/>
        </pc:sldMkLst>
        <pc:spChg chg="mod">
          <ac:chgData name="siti mohtar" userId="fa34d19df649bcae" providerId="LiveId" clId="{0967CBC2-8B0E-42DE-A76C-BB866977B331}" dt="2020-07-07T08:01:23.681" v="215" actId="27636"/>
          <ac:spMkLst>
            <pc:docMk/>
            <pc:sldMk cId="1058253077" sldId="284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8:01:15.500" v="213" actId="948"/>
        <pc:sldMkLst>
          <pc:docMk/>
          <pc:sldMk cId="3778809705" sldId="286"/>
        </pc:sldMkLst>
        <pc:spChg chg="mod">
          <ac:chgData name="siti mohtar" userId="fa34d19df649bcae" providerId="LiveId" clId="{0967CBC2-8B0E-42DE-A76C-BB866977B331}" dt="2020-07-07T08:01:15.500" v="213" actId="948"/>
          <ac:spMkLst>
            <pc:docMk/>
            <pc:sldMk cId="3778809705" sldId="286"/>
            <ac:spMk id="4" creationId="{804F79A2-39AE-49E5-A432-D8A0DA215396}"/>
          </ac:spMkLst>
        </pc:spChg>
      </pc:sldChg>
      <pc:sldChg chg="modSp mod">
        <pc:chgData name="siti mohtar" userId="fa34d19df649bcae" providerId="LiveId" clId="{0967CBC2-8B0E-42DE-A76C-BB866977B331}" dt="2020-07-07T08:01:52.702" v="221" actId="255"/>
        <pc:sldMkLst>
          <pc:docMk/>
          <pc:sldMk cId="818045362" sldId="288"/>
        </pc:sldMkLst>
        <pc:spChg chg="mod">
          <ac:chgData name="siti mohtar" userId="fa34d19df649bcae" providerId="LiveId" clId="{0967CBC2-8B0E-42DE-A76C-BB866977B331}" dt="2020-07-07T08:01:52.702" v="221" actId="255"/>
          <ac:spMkLst>
            <pc:docMk/>
            <pc:sldMk cId="818045362" sldId="288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8:01:44.143" v="219" actId="207"/>
          <ac:spMkLst>
            <pc:docMk/>
            <pc:sldMk cId="818045362" sldId="288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8:02:13.526" v="226" actId="20577"/>
        <pc:sldMkLst>
          <pc:docMk/>
          <pc:sldMk cId="3593543023" sldId="290"/>
        </pc:sldMkLst>
        <pc:spChg chg="mod">
          <ac:chgData name="siti mohtar" userId="fa34d19df649bcae" providerId="LiveId" clId="{0967CBC2-8B0E-42DE-A76C-BB866977B331}" dt="2020-07-07T08:02:13.526" v="226" actId="20577"/>
          <ac:spMkLst>
            <pc:docMk/>
            <pc:sldMk cId="3593543023" sldId="290"/>
            <ac:spMk id="4" creationId="{6FC78692-646B-4A19-BBC3-9E0649C2B188}"/>
          </ac:spMkLst>
        </pc:spChg>
      </pc:sldChg>
      <pc:sldChg chg="modSp mod">
        <pc:chgData name="siti mohtar" userId="fa34d19df649bcae" providerId="LiveId" clId="{0967CBC2-8B0E-42DE-A76C-BB866977B331}" dt="2020-07-07T08:02:29.328" v="228" actId="255"/>
        <pc:sldMkLst>
          <pc:docMk/>
          <pc:sldMk cId="3069446551" sldId="291"/>
        </pc:sldMkLst>
        <pc:spChg chg="mod">
          <ac:chgData name="siti mohtar" userId="fa34d19df649bcae" providerId="LiveId" clId="{0967CBC2-8B0E-42DE-A76C-BB866977B331}" dt="2020-07-07T08:02:29.328" v="228" actId="255"/>
          <ac:spMkLst>
            <pc:docMk/>
            <pc:sldMk cId="3069446551" sldId="291"/>
            <ac:spMk id="4" creationId="{6FC78692-646B-4A19-BBC3-9E0649C2B188}"/>
          </ac:spMkLst>
        </pc:spChg>
      </pc:sldChg>
      <pc:sldChg chg="modSp mod">
        <pc:chgData name="siti mohtar" userId="fa34d19df649bcae" providerId="LiveId" clId="{0967CBC2-8B0E-42DE-A76C-BB866977B331}" dt="2020-07-07T08:02:45.173" v="230" actId="948"/>
        <pc:sldMkLst>
          <pc:docMk/>
          <pc:sldMk cId="1922955939" sldId="292"/>
        </pc:sldMkLst>
        <pc:spChg chg="mod">
          <ac:chgData name="siti mohtar" userId="fa34d19df649bcae" providerId="LiveId" clId="{0967CBC2-8B0E-42DE-A76C-BB866977B331}" dt="2020-07-07T08:02:45.173" v="230" actId="948"/>
          <ac:spMkLst>
            <pc:docMk/>
            <pc:sldMk cId="1922955939" sldId="292"/>
            <ac:spMk id="4" creationId="{6FC78692-646B-4A19-BBC3-9E0649C2B188}"/>
          </ac:spMkLst>
        </pc:spChg>
      </pc:sldChg>
      <pc:sldChg chg="modSp mod">
        <pc:chgData name="siti mohtar" userId="fa34d19df649bcae" providerId="LiveId" clId="{0967CBC2-8B0E-42DE-A76C-BB866977B331}" dt="2020-07-07T08:07:58.325" v="242" actId="27636"/>
        <pc:sldMkLst>
          <pc:docMk/>
          <pc:sldMk cId="404606132" sldId="293"/>
        </pc:sldMkLst>
        <pc:spChg chg="mod">
          <ac:chgData name="siti mohtar" userId="fa34d19df649bcae" providerId="LiveId" clId="{0967CBC2-8B0E-42DE-A76C-BB866977B331}" dt="2020-07-07T08:07:58.325" v="242" actId="27636"/>
          <ac:spMkLst>
            <pc:docMk/>
            <pc:sldMk cId="404606132" sldId="293"/>
            <ac:spMk id="4" creationId="{6FC78692-646B-4A19-BBC3-9E0649C2B188}"/>
          </ac:spMkLst>
        </pc:spChg>
      </pc:sldChg>
      <pc:sldChg chg="modSp mod">
        <pc:chgData name="siti mohtar" userId="fa34d19df649bcae" providerId="LiveId" clId="{0967CBC2-8B0E-42DE-A76C-BB866977B331}" dt="2020-07-07T08:08:11.597" v="244" actId="947"/>
        <pc:sldMkLst>
          <pc:docMk/>
          <pc:sldMk cId="2767551126" sldId="294"/>
        </pc:sldMkLst>
        <pc:spChg chg="mod">
          <ac:chgData name="siti mohtar" userId="fa34d19df649bcae" providerId="LiveId" clId="{0967CBC2-8B0E-42DE-A76C-BB866977B331}" dt="2020-07-07T08:08:11.597" v="244" actId="947"/>
          <ac:spMkLst>
            <pc:docMk/>
            <pc:sldMk cId="2767551126" sldId="294"/>
            <ac:spMk id="5" creationId="{39E70CB1-72FB-4AF4-9A96-0828EE6555F7}"/>
          </ac:spMkLst>
        </pc:spChg>
      </pc:sldChg>
      <pc:sldChg chg="delSp modSp mod">
        <pc:chgData name="siti mohtar" userId="fa34d19df649bcae" providerId="LiveId" clId="{0967CBC2-8B0E-42DE-A76C-BB866977B331}" dt="2020-07-07T08:08:19.158" v="246" actId="947"/>
        <pc:sldMkLst>
          <pc:docMk/>
          <pc:sldMk cId="532673397" sldId="295"/>
        </pc:sldMkLst>
        <pc:spChg chg="del">
          <ac:chgData name="siti mohtar" userId="fa34d19df649bcae" providerId="LiveId" clId="{0967CBC2-8B0E-42DE-A76C-BB866977B331}" dt="2020-07-07T01:50:40.524" v="2" actId="21"/>
          <ac:spMkLst>
            <pc:docMk/>
            <pc:sldMk cId="532673397" sldId="295"/>
            <ac:spMk id="4" creationId="{6FC78692-646B-4A19-BBC3-9E0649C2B188}"/>
          </ac:spMkLst>
        </pc:spChg>
        <pc:spChg chg="mod">
          <ac:chgData name="siti mohtar" userId="fa34d19df649bcae" providerId="LiveId" clId="{0967CBC2-8B0E-42DE-A76C-BB866977B331}" dt="2020-07-07T08:08:19.158" v="246" actId="947"/>
          <ac:spMkLst>
            <pc:docMk/>
            <pc:sldMk cId="532673397" sldId="295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8:08:28.406" v="248" actId="20577"/>
        <pc:sldMkLst>
          <pc:docMk/>
          <pc:sldMk cId="2131618694" sldId="296"/>
        </pc:sldMkLst>
        <pc:spChg chg="mod">
          <ac:chgData name="siti mohtar" userId="fa34d19df649bcae" providerId="LiveId" clId="{0967CBC2-8B0E-42DE-A76C-BB866977B331}" dt="2020-07-07T08:08:28.406" v="248" actId="20577"/>
          <ac:spMkLst>
            <pc:docMk/>
            <pc:sldMk cId="2131618694" sldId="296"/>
            <ac:spMk id="4" creationId="{6FC78692-646B-4A19-BBC3-9E0649C2B188}"/>
          </ac:spMkLst>
        </pc:spChg>
      </pc:sldChg>
      <pc:sldChg chg="modSp mod">
        <pc:chgData name="siti mohtar" userId="fa34d19df649bcae" providerId="LiveId" clId="{0967CBC2-8B0E-42DE-A76C-BB866977B331}" dt="2020-07-07T08:08:55.820" v="249" actId="255"/>
        <pc:sldMkLst>
          <pc:docMk/>
          <pc:sldMk cId="826283473" sldId="297"/>
        </pc:sldMkLst>
        <pc:spChg chg="mod">
          <ac:chgData name="siti mohtar" userId="fa34d19df649bcae" providerId="LiveId" clId="{0967CBC2-8B0E-42DE-A76C-BB866977B331}" dt="2020-07-07T08:08:55.820" v="249" actId="255"/>
          <ac:spMkLst>
            <pc:docMk/>
            <pc:sldMk cId="826283473" sldId="297"/>
            <ac:spMk id="4" creationId="{6FC78692-646B-4A19-BBC3-9E0649C2B188}"/>
          </ac:spMkLst>
        </pc:spChg>
        <pc:spChg chg="mod">
          <ac:chgData name="siti mohtar" userId="fa34d19df649bcae" providerId="LiveId" clId="{0967CBC2-8B0E-42DE-A76C-BB866977B331}" dt="2020-07-07T04:35:06.606" v="91" actId="20577"/>
          <ac:spMkLst>
            <pc:docMk/>
            <pc:sldMk cId="826283473" sldId="297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4:31:39.886" v="30" actId="5793"/>
        <pc:sldMkLst>
          <pc:docMk/>
          <pc:sldMk cId="3401787836" sldId="299"/>
        </pc:sldMkLst>
        <pc:spChg chg="mod">
          <ac:chgData name="siti mohtar" userId="fa34d19df649bcae" providerId="LiveId" clId="{0967CBC2-8B0E-42DE-A76C-BB866977B331}" dt="2020-07-07T04:31:39.886" v="30" actId="5793"/>
          <ac:spMkLst>
            <pc:docMk/>
            <pc:sldMk cId="3401787836" sldId="299"/>
            <ac:spMk id="4" creationId="{6FC78692-646B-4A19-BBC3-9E0649C2B188}"/>
          </ac:spMkLst>
        </pc:spChg>
      </pc:sldChg>
      <pc:sldChg chg="modSp">
        <pc:chgData name="siti mohtar" userId="fa34d19df649bcae" providerId="LiveId" clId="{0967CBC2-8B0E-42DE-A76C-BB866977B331}" dt="2020-07-07T08:09:09.773" v="250" actId="207"/>
        <pc:sldMkLst>
          <pc:docMk/>
          <pc:sldMk cId="2082064640" sldId="300"/>
        </pc:sldMkLst>
        <pc:spChg chg="mod">
          <ac:chgData name="siti mohtar" userId="fa34d19df649bcae" providerId="LiveId" clId="{0967CBC2-8B0E-42DE-A76C-BB866977B331}" dt="2020-07-07T08:09:09.773" v="250" actId="207"/>
          <ac:spMkLst>
            <pc:docMk/>
            <pc:sldMk cId="2082064640" sldId="300"/>
            <ac:spMk id="5" creationId="{39E70CB1-72FB-4AF4-9A96-0828EE6555F7}"/>
          </ac:spMkLst>
        </pc:spChg>
      </pc:sldChg>
      <pc:sldChg chg="del">
        <pc:chgData name="siti mohtar" userId="fa34d19df649bcae" providerId="LiveId" clId="{0967CBC2-8B0E-42DE-A76C-BB866977B331}" dt="2020-07-07T04:35:58.899" v="97" actId="2696"/>
        <pc:sldMkLst>
          <pc:docMk/>
          <pc:sldMk cId="176526683" sldId="301"/>
        </pc:sldMkLst>
      </pc:sldChg>
      <pc:sldChg chg="modSp mod">
        <pc:chgData name="siti mohtar" userId="fa34d19df649bcae" providerId="LiveId" clId="{0967CBC2-8B0E-42DE-A76C-BB866977B331}" dt="2020-07-07T07:42:49.898" v="138" actId="947"/>
        <pc:sldMkLst>
          <pc:docMk/>
          <pc:sldMk cId="3016052656" sldId="302"/>
        </pc:sldMkLst>
        <pc:spChg chg="mod">
          <ac:chgData name="siti mohtar" userId="fa34d19df649bcae" providerId="LiveId" clId="{0967CBC2-8B0E-42DE-A76C-BB866977B331}" dt="2020-07-07T07:42:49.898" v="138" actId="947"/>
          <ac:spMkLst>
            <pc:docMk/>
            <pc:sldMk cId="3016052656" sldId="302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2:42.035" v="136" actId="20577"/>
        <pc:sldMkLst>
          <pc:docMk/>
          <pc:sldMk cId="2524069605" sldId="303"/>
        </pc:sldMkLst>
        <pc:spChg chg="mod">
          <ac:chgData name="siti mohtar" userId="fa34d19df649bcae" providerId="LiveId" clId="{0967CBC2-8B0E-42DE-A76C-BB866977B331}" dt="2020-07-07T07:42:42.035" v="136" actId="20577"/>
          <ac:spMkLst>
            <pc:docMk/>
            <pc:sldMk cId="2524069605" sldId="303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4:03.399" v="155" actId="20577"/>
        <pc:sldMkLst>
          <pc:docMk/>
          <pc:sldMk cId="4197922488" sldId="304"/>
        </pc:sldMkLst>
        <pc:spChg chg="mod">
          <ac:chgData name="siti mohtar" userId="fa34d19df649bcae" providerId="LiveId" clId="{0967CBC2-8B0E-42DE-A76C-BB866977B331}" dt="2020-07-07T07:44:03.399" v="155" actId="20577"/>
          <ac:spMkLst>
            <pc:docMk/>
            <pc:sldMk cId="4197922488" sldId="304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7:45:34.423" v="177" actId="20577"/>
        <pc:sldMkLst>
          <pc:docMk/>
          <pc:sldMk cId="1481933463" sldId="305"/>
        </pc:sldMkLst>
        <pc:spChg chg="mod">
          <ac:chgData name="siti mohtar" userId="fa34d19df649bcae" providerId="LiveId" clId="{0967CBC2-8B0E-42DE-A76C-BB866977B331}" dt="2020-07-07T07:45:34.423" v="177" actId="20577"/>
          <ac:spMkLst>
            <pc:docMk/>
            <pc:sldMk cId="1481933463" sldId="305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7-07T08:00:42.672" v="206" actId="20577"/>
        <pc:sldMkLst>
          <pc:docMk/>
          <pc:sldMk cId="1319504104" sldId="306"/>
        </pc:sldMkLst>
        <pc:spChg chg="mod">
          <ac:chgData name="siti mohtar" userId="fa34d19df649bcae" providerId="LiveId" clId="{0967CBC2-8B0E-42DE-A76C-BB866977B331}" dt="2020-07-07T08:00:42.672" v="206" actId="20577"/>
          <ac:spMkLst>
            <pc:docMk/>
            <pc:sldMk cId="1319504104" sldId="306"/>
            <ac:spMk id="5" creationId="{39E70CB1-72FB-4AF4-9A96-0828EE6555F7}"/>
          </ac:spMkLst>
        </pc:spChg>
      </pc:sldChg>
      <pc:sldChg chg="modSp mod">
        <pc:chgData name="siti mohtar" userId="fa34d19df649bcae" providerId="LiveId" clId="{0967CBC2-8B0E-42DE-A76C-BB866977B331}" dt="2020-09-20T22:24:47.624" v="325" actId="1076"/>
        <pc:sldMkLst>
          <pc:docMk/>
          <pc:sldMk cId="3826437693" sldId="308"/>
        </pc:sldMkLst>
        <pc:spChg chg="mod">
          <ac:chgData name="siti mohtar" userId="fa34d19df649bcae" providerId="LiveId" clId="{0967CBC2-8B0E-42DE-A76C-BB866977B331}" dt="2020-09-20T22:24:47.624" v="325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0967CBC2-8B0E-42DE-A76C-BB866977B331}" dt="2020-09-20T22:24:36.775" v="323" actId="113"/>
          <ac:spMkLst>
            <pc:docMk/>
            <pc:sldMk cId="3826437693" sldId="308"/>
            <ac:spMk id="12" creationId="{F62746EF-DB2C-42D3-A4D4-B10E3DFD786D}"/>
          </ac:spMkLst>
        </pc:spChg>
      </pc:sldChg>
      <pc:sldChg chg="modSp add mod">
        <pc:chgData name="siti mohtar" userId="fa34d19df649bcae" providerId="LiveId" clId="{0967CBC2-8B0E-42DE-A76C-BB866977B331}" dt="2020-07-07T04:34:28.544" v="87" actId="20577"/>
        <pc:sldMkLst>
          <pc:docMk/>
          <pc:sldMk cId="3407606559" sldId="309"/>
        </pc:sldMkLst>
        <pc:spChg chg="mod">
          <ac:chgData name="siti mohtar" userId="fa34d19df649bcae" providerId="LiveId" clId="{0967CBC2-8B0E-42DE-A76C-BB866977B331}" dt="2020-07-07T04:34:28.544" v="87" actId="20577"/>
          <ac:spMkLst>
            <pc:docMk/>
            <pc:sldMk cId="3407606559" sldId="309"/>
            <ac:spMk id="4" creationId="{6FC78692-646B-4A19-BBC3-9E0649C2B188}"/>
          </ac:spMkLst>
        </pc:spChg>
      </pc:sldChg>
      <pc:sldChg chg="modSp add mod">
        <pc:chgData name="siti mohtar" userId="fa34d19df649bcae" providerId="LiveId" clId="{0967CBC2-8B0E-42DE-A76C-BB866977B331}" dt="2020-07-07T07:43:51.976" v="154" actId="20577"/>
        <pc:sldMkLst>
          <pc:docMk/>
          <pc:sldMk cId="988168378" sldId="310"/>
        </pc:sldMkLst>
        <pc:spChg chg="mod">
          <ac:chgData name="siti mohtar" userId="fa34d19df649bcae" providerId="LiveId" clId="{0967CBC2-8B0E-42DE-A76C-BB866977B331}" dt="2020-07-07T07:43:51.976" v="154" actId="20577"/>
          <ac:spMkLst>
            <pc:docMk/>
            <pc:sldMk cId="988168378" sldId="310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7:43:35.537" v="146" actId="113"/>
          <ac:spMkLst>
            <pc:docMk/>
            <pc:sldMk cId="988168378" sldId="310"/>
            <ac:spMk id="5" creationId="{39E70CB1-72FB-4AF4-9A96-0828EE6555F7}"/>
          </ac:spMkLst>
        </pc:spChg>
      </pc:sldChg>
      <pc:sldChg chg="add del">
        <pc:chgData name="siti mohtar" userId="fa34d19df649bcae" providerId="LiveId" clId="{0967CBC2-8B0E-42DE-A76C-BB866977B331}" dt="2020-07-07T07:43:14.951" v="142"/>
        <pc:sldMkLst>
          <pc:docMk/>
          <pc:sldMk cId="1902825263" sldId="310"/>
        </pc:sldMkLst>
      </pc:sldChg>
      <pc:sldChg chg="modSp add mod">
        <pc:chgData name="siti mohtar" userId="fa34d19df649bcae" providerId="LiveId" clId="{0967CBC2-8B0E-42DE-A76C-BB866977B331}" dt="2020-07-07T07:45:27.771" v="176" actId="20577"/>
        <pc:sldMkLst>
          <pc:docMk/>
          <pc:sldMk cId="3228704303" sldId="311"/>
        </pc:sldMkLst>
        <pc:spChg chg="mod">
          <ac:chgData name="siti mohtar" userId="fa34d19df649bcae" providerId="LiveId" clId="{0967CBC2-8B0E-42DE-A76C-BB866977B331}" dt="2020-07-07T07:45:27.771" v="176" actId="20577"/>
          <ac:spMkLst>
            <pc:docMk/>
            <pc:sldMk cId="3228704303" sldId="311"/>
            <ac:spMk id="5" creationId="{39E70CB1-72FB-4AF4-9A96-0828EE6555F7}"/>
          </ac:spMkLst>
        </pc:spChg>
      </pc:sldChg>
      <pc:sldChg chg="modSp add mod">
        <pc:chgData name="siti mohtar" userId="fa34d19df649bcae" providerId="LiveId" clId="{0967CBC2-8B0E-42DE-A76C-BB866977B331}" dt="2020-07-07T07:57:36.688" v="188" actId="255"/>
        <pc:sldMkLst>
          <pc:docMk/>
          <pc:sldMk cId="1019068255" sldId="312"/>
        </pc:sldMkLst>
        <pc:spChg chg="mod">
          <ac:chgData name="siti mohtar" userId="fa34d19df649bcae" providerId="LiveId" clId="{0967CBC2-8B0E-42DE-A76C-BB866977B331}" dt="2020-07-07T07:57:36.688" v="188" actId="255"/>
          <ac:spMkLst>
            <pc:docMk/>
            <pc:sldMk cId="1019068255" sldId="312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7:57:26.304" v="186" actId="113"/>
          <ac:spMkLst>
            <pc:docMk/>
            <pc:sldMk cId="1019068255" sldId="312"/>
            <ac:spMk id="5" creationId="{39E70CB1-72FB-4AF4-9A96-0828EE6555F7}"/>
          </ac:spMkLst>
        </pc:spChg>
      </pc:sldChg>
      <pc:sldChg chg="modSp add mod">
        <pc:chgData name="siti mohtar" userId="fa34d19df649bcae" providerId="LiveId" clId="{0967CBC2-8B0E-42DE-A76C-BB866977B331}" dt="2020-07-07T08:00:18.748" v="200" actId="255"/>
        <pc:sldMkLst>
          <pc:docMk/>
          <pc:sldMk cId="2040279540" sldId="313"/>
        </pc:sldMkLst>
        <pc:spChg chg="mod">
          <ac:chgData name="siti mohtar" userId="fa34d19df649bcae" providerId="LiveId" clId="{0967CBC2-8B0E-42DE-A76C-BB866977B331}" dt="2020-07-07T08:00:18.748" v="200" actId="255"/>
          <ac:spMkLst>
            <pc:docMk/>
            <pc:sldMk cId="2040279540" sldId="313"/>
            <ac:spMk id="4" creationId="{804F79A2-39AE-49E5-A432-D8A0DA215396}"/>
          </ac:spMkLst>
        </pc:spChg>
        <pc:spChg chg="mod">
          <ac:chgData name="siti mohtar" userId="fa34d19df649bcae" providerId="LiveId" clId="{0967CBC2-8B0E-42DE-A76C-BB866977B331}" dt="2020-07-07T08:00:13.694" v="199" actId="20577"/>
          <ac:spMkLst>
            <pc:docMk/>
            <pc:sldMk cId="2040279540" sldId="313"/>
            <ac:spMk id="5" creationId="{39E70CB1-72FB-4AF4-9A96-0828EE6555F7}"/>
          </ac:spMkLst>
        </pc:spChg>
      </pc:sldChg>
    </pc:docChg>
  </pc:docChgLst>
  <pc:docChgLst>
    <pc:chgData name="siti mohtar" userId="fa34d19df649bcae" providerId="LiveId" clId="{5DEFD969-A904-48F6-9C92-53835CFC09A8}"/>
    <pc:docChg chg="undo custSel addSld delSld modSld sldOrd">
      <pc:chgData name="siti mohtar" userId="fa34d19df649bcae" providerId="LiveId" clId="{5DEFD969-A904-48F6-9C92-53835CFC09A8}" dt="2021-02-02T07:39:00.499" v="2012" actId="20577"/>
      <pc:docMkLst>
        <pc:docMk/>
      </pc:docMkLst>
      <pc:sldChg chg="modSp mod">
        <pc:chgData name="siti mohtar" userId="fa34d19df649bcae" providerId="LiveId" clId="{5DEFD969-A904-48F6-9C92-53835CFC09A8}" dt="2021-02-02T06:45:44.283" v="1902" actId="948"/>
        <pc:sldMkLst>
          <pc:docMk/>
          <pc:sldMk cId="6766974" sldId="258"/>
        </pc:sldMkLst>
        <pc:spChg chg="mod">
          <ac:chgData name="siti mohtar" userId="fa34d19df649bcae" providerId="LiveId" clId="{5DEFD969-A904-48F6-9C92-53835CFC09A8}" dt="2021-02-02T06:45:44.283" v="1902" actId="948"/>
          <ac:spMkLst>
            <pc:docMk/>
            <pc:sldMk cId="6766974" sldId="258"/>
            <ac:spMk id="6" creationId="{2F98DB49-F9D0-4EF4-A788-C3DD82AE81A4}"/>
          </ac:spMkLst>
        </pc:spChg>
      </pc:sldChg>
      <pc:sldChg chg="modSp mod">
        <pc:chgData name="siti mohtar" userId="fa34d19df649bcae" providerId="LiveId" clId="{5DEFD969-A904-48F6-9C92-53835CFC09A8}" dt="2021-02-02T06:45:58.424" v="1903" actId="948"/>
        <pc:sldMkLst>
          <pc:docMk/>
          <pc:sldMk cId="321546188" sldId="261"/>
        </pc:sldMkLst>
        <pc:spChg chg="mod">
          <ac:chgData name="siti mohtar" userId="fa34d19df649bcae" providerId="LiveId" clId="{5DEFD969-A904-48F6-9C92-53835CFC09A8}" dt="2021-02-02T06:45:58.424" v="1903" actId="948"/>
          <ac:spMkLst>
            <pc:docMk/>
            <pc:sldMk cId="321546188" sldId="261"/>
            <ac:spMk id="6" creationId="{2F98DB49-F9D0-4EF4-A788-C3DD82AE81A4}"/>
          </ac:spMkLst>
        </pc:spChg>
      </pc:sldChg>
      <pc:sldChg chg="modSp mod">
        <pc:chgData name="siti mohtar" userId="fa34d19df649bcae" providerId="LiveId" clId="{5DEFD969-A904-48F6-9C92-53835CFC09A8}" dt="2021-02-02T07:14:43.732" v="1919" actId="255"/>
        <pc:sldMkLst>
          <pc:docMk/>
          <pc:sldMk cId="3793830270" sldId="262"/>
        </pc:sldMkLst>
        <pc:spChg chg="mod">
          <ac:chgData name="siti mohtar" userId="fa34d19df649bcae" providerId="LiveId" clId="{5DEFD969-A904-48F6-9C92-53835CFC09A8}" dt="2021-02-02T07:14:43.732" v="1919" actId="255"/>
          <ac:spMkLst>
            <pc:docMk/>
            <pc:sldMk cId="3793830270" sldId="262"/>
            <ac:spMk id="6" creationId="{2F98DB49-F9D0-4EF4-A788-C3DD82AE81A4}"/>
          </ac:spMkLst>
        </pc:spChg>
      </pc:sldChg>
      <pc:sldChg chg="modSp mod ord">
        <pc:chgData name="siti mohtar" userId="fa34d19df649bcae" providerId="LiveId" clId="{5DEFD969-A904-48F6-9C92-53835CFC09A8}" dt="2021-01-18T03:07:46.987" v="442"/>
        <pc:sldMkLst>
          <pc:docMk/>
          <pc:sldMk cId="1783034497" sldId="264"/>
        </pc:sldMkLst>
        <pc:spChg chg="mod">
          <ac:chgData name="siti mohtar" userId="fa34d19df649bcae" providerId="LiveId" clId="{5DEFD969-A904-48F6-9C92-53835CFC09A8}" dt="2021-01-18T03:06:45.354" v="437" actId="5793"/>
          <ac:spMkLst>
            <pc:docMk/>
            <pc:sldMk cId="1783034497" sldId="264"/>
            <ac:spMk id="4" creationId="{804F79A2-39AE-49E5-A432-D8A0DA215396}"/>
          </ac:spMkLst>
        </pc:spChg>
      </pc:sldChg>
      <pc:sldChg chg="modSp mod ord">
        <pc:chgData name="siti mohtar" userId="fa34d19df649bcae" providerId="LiveId" clId="{5DEFD969-A904-48F6-9C92-53835CFC09A8}" dt="2021-02-02T06:30:11.165" v="1839" actId="255"/>
        <pc:sldMkLst>
          <pc:docMk/>
          <pc:sldMk cId="2020210370" sldId="266"/>
        </pc:sldMkLst>
        <pc:spChg chg="mod">
          <ac:chgData name="siti mohtar" userId="fa34d19df649bcae" providerId="LiveId" clId="{5DEFD969-A904-48F6-9C92-53835CFC09A8}" dt="2021-02-02T06:30:11.165" v="1839" actId="255"/>
          <ac:spMkLst>
            <pc:docMk/>
            <pc:sldMk cId="2020210370" sldId="266"/>
            <ac:spMk id="4" creationId="{804F79A2-39AE-49E5-A432-D8A0DA215396}"/>
          </ac:spMkLst>
        </pc:spChg>
        <pc:spChg chg="mod">
          <ac:chgData name="siti mohtar" userId="fa34d19df649bcae" providerId="LiveId" clId="{5DEFD969-A904-48F6-9C92-53835CFC09A8}" dt="2021-01-18T03:07:11.876" v="438" actId="1076"/>
          <ac:spMkLst>
            <pc:docMk/>
            <pc:sldMk cId="2020210370" sldId="266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1-18T03:12:14.079" v="517" actId="113"/>
        <pc:sldMkLst>
          <pc:docMk/>
          <pc:sldMk cId="775741646" sldId="267"/>
        </pc:sldMkLst>
        <pc:spChg chg="mod">
          <ac:chgData name="siti mohtar" userId="fa34d19df649bcae" providerId="LiveId" clId="{5DEFD969-A904-48F6-9C92-53835CFC09A8}" dt="2021-01-18T03:12:14.079" v="517" actId="113"/>
          <ac:spMkLst>
            <pc:docMk/>
            <pc:sldMk cId="775741646" sldId="267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6:40:24.967" v="1896" actId="27636"/>
        <pc:sldMkLst>
          <pc:docMk/>
          <pc:sldMk cId="4153964174" sldId="269"/>
        </pc:sldMkLst>
        <pc:spChg chg="mod">
          <ac:chgData name="siti mohtar" userId="fa34d19df649bcae" providerId="LiveId" clId="{5DEFD969-A904-48F6-9C92-53835CFC09A8}" dt="2021-02-02T06:40:24.967" v="1896" actId="27636"/>
          <ac:spMkLst>
            <pc:docMk/>
            <pc:sldMk cId="4153964174" sldId="269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6:30:32.764" v="1843" actId="20577"/>
        <pc:sldMkLst>
          <pc:docMk/>
          <pc:sldMk cId="710424411" sldId="270"/>
        </pc:sldMkLst>
        <pc:spChg chg="mod">
          <ac:chgData name="siti mohtar" userId="fa34d19df649bcae" providerId="LiveId" clId="{5DEFD969-A904-48F6-9C92-53835CFC09A8}" dt="2021-02-02T06:30:32.764" v="1843" actId="20577"/>
          <ac:spMkLst>
            <pc:docMk/>
            <pc:sldMk cId="710424411" sldId="270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0:57.006" v="1845" actId="20577"/>
        <pc:sldMkLst>
          <pc:docMk/>
          <pc:sldMk cId="1401522648" sldId="271"/>
        </pc:sldMkLst>
        <pc:spChg chg="mod">
          <ac:chgData name="siti mohtar" userId="fa34d19df649bcae" providerId="LiveId" clId="{5DEFD969-A904-48F6-9C92-53835CFC09A8}" dt="2021-02-02T06:30:57.006" v="1845" actId="20577"/>
          <ac:spMkLst>
            <pc:docMk/>
            <pc:sldMk cId="1401522648" sldId="271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1:01.071" v="1847" actId="20577"/>
        <pc:sldMkLst>
          <pc:docMk/>
          <pc:sldMk cId="497694104" sldId="272"/>
        </pc:sldMkLst>
        <pc:spChg chg="mod">
          <ac:chgData name="siti mohtar" userId="fa34d19df649bcae" providerId="LiveId" clId="{5DEFD969-A904-48F6-9C92-53835CFC09A8}" dt="2021-02-02T06:31:01.071" v="1847" actId="20577"/>
          <ac:spMkLst>
            <pc:docMk/>
            <pc:sldMk cId="497694104" sldId="272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40:38.269" v="1897" actId="255"/>
        <pc:sldMkLst>
          <pc:docMk/>
          <pc:sldMk cId="3038713042" sldId="273"/>
        </pc:sldMkLst>
        <pc:spChg chg="mod">
          <ac:chgData name="siti mohtar" userId="fa34d19df649bcae" providerId="LiveId" clId="{5DEFD969-A904-48F6-9C92-53835CFC09A8}" dt="2021-02-02T06:40:38.269" v="1897" actId="255"/>
          <ac:spMkLst>
            <pc:docMk/>
            <pc:sldMk cId="3038713042" sldId="273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7:29:49.789" v="1961" actId="948"/>
        <pc:sldMkLst>
          <pc:docMk/>
          <pc:sldMk cId="2311196619" sldId="274"/>
        </pc:sldMkLst>
        <pc:spChg chg="mod">
          <ac:chgData name="siti mohtar" userId="fa34d19df649bcae" providerId="LiveId" clId="{5DEFD969-A904-48F6-9C92-53835CFC09A8}" dt="2021-02-02T07:29:49.789" v="1961" actId="948"/>
          <ac:spMkLst>
            <pc:docMk/>
            <pc:sldMk cId="2311196619" sldId="274"/>
            <ac:spMk id="4" creationId="{804F79A2-39AE-49E5-A432-D8A0DA215396}"/>
          </ac:spMkLst>
        </pc:spChg>
        <pc:spChg chg="mod">
          <ac:chgData name="siti mohtar" userId="fa34d19df649bcae" providerId="LiveId" clId="{5DEFD969-A904-48F6-9C92-53835CFC09A8}" dt="2021-02-02T06:38:43.325" v="1859" actId="20577"/>
          <ac:spMkLst>
            <pc:docMk/>
            <pc:sldMk cId="2311196619" sldId="274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01.573" v="1867" actId="20577"/>
        <pc:sldMkLst>
          <pc:docMk/>
          <pc:sldMk cId="432759374" sldId="275"/>
        </pc:sldMkLst>
        <pc:spChg chg="mod">
          <ac:chgData name="siti mohtar" userId="fa34d19df649bcae" providerId="LiveId" clId="{5DEFD969-A904-48F6-9C92-53835CFC09A8}" dt="2021-02-02T06:39:01.573" v="1867" actId="20577"/>
          <ac:spMkLst>
            <pc:docMk/>
            <pc:sldMk cId="432759374" sldId="275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0:23.262" v="1972" actId="20577"/>
        <pc:sldMkLst>
          <pc:docMk/>
          <pc:sldMk cId="1140446611" sldId="276"/>
        </pc:sldMkLst>
        <pc:spChg chg="mod">
          <ac:chgData name="siti mohtar" userId="fa34d19df649bcae" providerId="LiveId" clId="{5DEFD969-A904-48F6-9C92-53835CFC09A8}" dt="2021-02-02T07:30:23.262" v="1972" actId="20577"/>
          <ac:spMkLst>
            <pc:docMk/>
            <pc:sldMk cId="1140446611" sldId="276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6:39:06.069" v="1869" actId="20577"/>
        <pc:sldMkLst>
          <pc:docMk/>
          <pc:sldMk cId="652878067" sldId="277"/>
        </pc:sldMkLst>
        <pc:spChg chg="mod">
          <ac:chgData name="siti mohtar" userId="fa34d19df649bcae" providerId="LiveId" clId="{5DEFD969-A904-48F6-9C92-53835CFC09A8}" dt="2021-02-02T06:39:06.069" v="1869" actId="20577"/>
          <ac:spMkLst>
            <pc:docMk/>
            <pc:sldMk cId="652878067" sldId="277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1-18T03:24:36.066" v="989" actId="20577"/>
        <pc:sldMkLst>
          <pc:docMk/>
          <pc:sldMk cId="2489128931" sldId="278"/>
        </pc:sldMkLst>
        <pc:spChg chg="mod">
          <ac:chgData name="siti mohtar" userId="fa34d19df649bcae" providerId="LiveId" clId="{5DEFD969-A904-48F6-9C92-53835CFC09A8}" dt="2021-01-18T03:24:36.066" v="989" actId="20577"/>
          <ac:spMkLst>
            <pc:docMk/>
            <pc:sldMk cId="2489128931" sldId="278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7:16:03.374" v="1923" actId="20577"/>
        <pc:sldMkLst>
          <pc:docMk/>
          <pc:sldMk cId="1476867633" sldId="280"/>
        </pc:sldMkLst>
        <pc:spChg chg="mod">
          <ac:chgData name="siti mohtar" userId="fa34d19df649bcae" providerId="LiveId" clId="{5DEFD969-A904-48F6-9C92-53835CFC09A8}" dt="2021-02-02T07:16:03.374" v="1923" actId="20577"/>
          <ac:spMkLst>
            <pc:docMk/>
            <pc:sldMk cId="1476867633" sldId="280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6:39:23.432" v="1878" actId="20577"/>
        <pc:sldMkLst>
          <pc:docMk/>
          <pc:sldMk cId="2026501318" sldId="281"/>
        </pc:sldMkLst>
        <pc:spChg chg="mod">
          <ac:chgData name="siti mohtar" userId="fa34d19df649bcae" providerId="LiveId" clId="{5DEFD969-A904-48F6-9C92-53835CFC09A8}" dt="2021-02-02T06:39:23.432" v="1878" actId="20577"/>
          <ac:spMkLst>
            <pc:docMk/>
            <pc:sldMk cId="2026501318" sldId="281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32.454" v="1884" actId="20577"/>
        <pc:sldMkLst>
          <pc:docMk/>
          <pc:sldMk cId="755043231" sldId="282"/>
        </pc:sldMkLst>
        <pc:spChg chg="mod">
          <ac:chgData name="siti mohtar" userId="fa34d19df649bcae" providerId="LiveId" clId="{5DEFD969-A904-48F6-9C92-53835CFC09A8}" dt="2021-02-02T06:39:32.454" v="1884" actId="20577"/>
          <ac:spMkLst>
            <pc:docMk/>
            <pc:sldMk cId="755043231" sldId="282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2:28.234" v="1973" actId="948"/>
        <pc:sldMkLst>
          <pc:docMk/>
          <pc:sldMk cId="3189914461" sldId="283"/>
        </pc:sldMkLst>
        <pc:spChg chg="mod">
          <ac:chgData name="siti mohtar" userId="fa34d19df649bcae" providerId="LiveId" clId="{5DEFD969-A904-48F6-9C92-53835CFC09A8}" dt="2021-02-02T07:32:28.234" v="1973" actId="948"/>
          <ac:spMkLst>
            <pc:docMk/>
            <pc:sldMk cId="3189914461" sldId="283"/>
            <ac:spMk id="4" creationId="{804F79A2-39AE-49E5-A432-D8A0DA215396}"/>
          </ac:spMkLst>
        </pc:spChg>
        <pc:spChg chg="mod">
          <ac:chgData name="siti mohtar" userId="fa34d19df649bcae" providerId="LiveId" clId="{5DEFD969-A904-48F6-9C92-53835CFC09A8}" dt="2021-02-02T06:39:40.101" v="1890" actId="20577"/>
          <ac:spMkLst>
            <pc:docMk/>
            <pc:sldMk cId="3189914461" sldId="283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9:00.499" v="2012" actId="20577"/>
        <pc:sldMkLst>
          <pc:docMk/>
          <pc:sldMk cId="1058253077" sldId="284"/>
        </pc:sldMkLst>
        <pc:spChg chg="mod">
          <ac:chgData name="siti mohtar" userId="fa34d19df649bcae" providerId="LiveId" clId="{5DEFD969-A904-48F6-9C92-53835CFC09A8}" dt="2021-02-02T07:39:00.499" v="2012" actId="20577"/>
          <ac:spMkLst>
            <pc:docMk/>
            <pc:sldMk cId="1058253077" sldId="284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1-18T03:45:24.056" v="1459" actId="20577"/>
        <pc:sldMkLst>
          <pc:docMk/>
          <pc:sldMk cId="3778809705" sldId="286"/>
        </pc:sldMkLst>
        <pc:spChg chg="mod">
          <ac:chgData name="siti mohtar" userId="fa34d19df649bcae" providerId="LiveId" clId="{5DEFD969-A904-48F6-9C92-53835CFC09A8}" dt="2021-01-18T03:45:24.056" v="1459" actId="20577"/>
          <ac:spMkLst>
            <pc:docMk/>
            <pc:sldMk cId="3778809705" sldId="286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7:33:20.712" v="1978" actId="27636"/>
        <pc:sldMkLst>
          <pc:docMk/>
          <pc:sldMk cId="1902669096" sldId="287"/>
        </pc:sldMkLst>
        <pc:spChg chg="mod">
          <ac:chgData name="siti mohtar" userId="fa34d19df649bcae" providerId="LiveId" clId="{5DEFD969-A904-48F6-9C92-53835CFC09A8}" dt="2021-02-02T07:33:20.712" v="1978" actId="27636"/>
          <ac:spMkLst>
            <pc:docMk/>
            <pc:sldMk cId="1902669096" sldId="287"/>
            <ac:spMk id="4" creationId="{804F79A2-39AE-49E5-A432-D8A0DA215396}"/>
          </ac:spMkLst>
        </pc:spChg>
      </pc:sldChg>
      <pc:sldChg chg="modSp mod">
        <pc:chgData name="siti mohtar" userId="fa34d19df649bcae" providerId="LiveId" clId="{5DEFD969-A904-48F6-9C92-53835CFC09A8}" dt="2021-02-02T07:33:50.410" v="1982" actId="27636"/>
        <pc:sldMkLst>
          <pc:docMk/>
          <pc:sldMk cId="3593543023" sldId="290"/>
        </pc:sldMkLst>
        <pc:spChg chg="mod">
          <ac:chgData name="siti mohtar" userId="fa34d19df649bcae" providerId="LiveId" clId="{5DEFD969-A904-48F6-9C92-53835CFC09A8}" dt="2021-02-02T07:33:50.410" v="1982" actId="27636"/>
          <ac:spMkLst>
            <pc:docMk/>
            <pc:sldMk cId="3593543023" sldId="290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7:34:32.028" v="1983" actId="948"/>
        <pc:sldMkLst>
          <pc:docMk/>
          <pc:sldMk cId="3069446551" sldId="291"/>
        </pc:sldMkLst>
        <pc:spChg chg="mod">
          <ac:chgData name="siti mohtar" userId="fa34d19df649bcae" providerId="LiveId" clId="{5DEFD969-A904-48F6-9C92-53835CFC09A8}" dt="2021-02-02T07:34:32.028" v="1983" actId="948"/>
          <ac:spMkLst>
            <pc:docMk/>
            <pc:sldMk cId="3069446551" sldId="291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7:34:54.402" v="1984" actId="948"/>
        <pc:sldMkLst>
          <pc:docMk/>
          <pc:sldMk cId="1922955939" sldId="292"/>
        </pc:sldMkLst>
        <pc:spChg chg="mod">
          <ac:chgData name="siti mohtar" userId="fa34d19df649bcae" providerId="LiveId" clId="{5DEFD969-A904-48F6-9C92-53835CFC09A8}" dt="2021-02-02T07:34:54.402" v="1984" actId="948"/>
          <ac:spMkLst>
            <pc:docMk/>
            <pc:sldMk cId="1922955939" sldId="292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7:35:51.173" v="1986" actId="27636"/>
        <pc:sldMkLst>
          <pc:docMk/>
          <pc:sldMk cId="404606132" sldId="293"/>
        </pc:sldMkLst>
        <pc:spChg chg="mod">
          <ac:chgData name="siti mohtar" userId="fa34d19df649bcae" providerId="LiveId" clId="{5DEFD969-A904-48F6-9C92-53835CFC09A8}" dt="2021-02-02T07:35:51.173" v="1986" actId="27636"/>
          <ac:spMkLst>
            <pc:docMk/>
            <pc:sldMk cId="404606132" sldId="293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7:36:05.400" v="1988" actId="20577"/>
        <pc:sldMkLst>
          <pc:docMk/>
          <pc:sldMk cId="2767551126" sldId="294"/>
        </pc:sldMkLst>
        <pc:spChg chg="mod">
          <ac:chgData name="siti mohtar" userId="fa34d19df649bcae" providerId="LiveId" clId="{5DEFD969-A904-48F6-9C92-53835CFC09A8}" dt="2021-02-02T07:36:05.400" v="1988" actId="20577"/>
          <ac:spMkLst>
            <pc:docMk/>
            <pc:sldMk cId="2767551126" sldId="294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6:09.354" v="1990" actId="20577"/>
        <pc:sldMkLst>
          <pc:docMk/>
          <pc:sldMk cId="532673397" sldId="295"/>
        </pc:sldMkLst>
        <pc:spChg chg="mod">
          <ac:chgData name="siti mohtar" userId="fa34d19df649bcae" providerId="LiveId" clId="{5DEFD969-A904-48F6-9C92-53835CFC09A8}" dt="2021-02-02T07:36:09.354" v="1990" actId="20577"/>
          <ac:spMkLst>
            <pc:docMk/>
            <pc:sldMk cId="532673397" sldId="295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6:12.920" v="1992" actId="20577"/>
        <pc:sldMkLst>
          <pc:docMk/>
          <pc:sldMk cId="2131618694" sldId="296"/>
        </pc:sldMkLst>
        <pc:spChg chg="mod">
          <ac:chgData name="siti mohtar" userId="fa34d19df649bcae" providerId="LiveId" clId="{5DEFD969-A904-48F6-9C92-53835CFC09A8}" dt="2021-02-02T07:36:12.920" v="1992" actId="20577"/>
          <ac:spMkLst>
            <pc:docMk/>
            <pc:sldMk cId="2131618694" sldId="296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6:31.058" v="1998" actId="20577"/>
        <pc:sldMkLst>
          <pc:docMk/>
          <pc:sldMk cId="826283473" sldId="297"/>
        </pc:sldMkLst>
        <pc:spChg chg="mod">
          <ac:chgData name="siti mohtar" userId="fa34d19df649bcae" providerId="LiveId" clId="{5DEFD969-A904-48F6-9C92-53835CFC09A8}" dt="2021-02-02T07:36:31.058" v="1998" actId="20577"/>
          <ac:spMkLst>
            <pc:docMk/>
            <pc:sldMk cId="826283473" sldId="297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7:25.265" v="2002" actId="948"/>
        <pc:sldMkLst>
          <pc:docMk/>
          <pc:sldMk cId="473898509" sldId="298"/>
        </pc:sldMkLst>
        <pc:spChg chg="mod">
          <ac:chgData name="siti mohtar" userId="fa34d19df649bcae" providerId="LiveId" clId="{5DEFD969-A904-48F6-9C92-53835CFC09A8}" dt="2021-02-02T07:37:25.265" v="2002" actId="948"/>
          <ac:spMkLst>
            <pc:docMk/>
            <pc:sldMk cId="473898509" sldId="298"/>
            <ac:spMk id="4" creationId="{6FC78692-646B-4A19-BBC3-9E0649C2B188}"/>
          </ac:spMkLst>
        </pc:spChg>
        <pc:spChg chg="mod">
          <ac:chgData name="siti mohtar" userId="fa34d19df649bcae" providerId="LiveId" clId="{5DEFD969-A904-48F6-9C92-53835CFC09A8}" dt="2021-02-02T07:36:36.590" v="2000" actId="20577"/>
          <ac:spMkLst>
            <pc:docMk/>
            <pc:sldMk cId="473898509" sldId="298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18:06.537" v="1956" actId="20577"/>
        <pc:sldMkLst>
          <pc:docMk/>
          <pc:sldMk cId="3401787836" sldId="299"/>
        </pc:sldMkLst>
        <pc:spChg chg="mod">
          <ac:chgData name="siti mohtar" userId="fa34d19df649bcae" providerId="LiveId" clId="{5DEFD969-A904-48F6-9C92-53835CFC09A8}" dt="2021-02-02T07:18:06.537" v="1956" actId="20577"/>
          <ac:spMkLst>
            <pc:docMk/>
            <pc:sldMk cId="3401787836" sldId="299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7:38:09.751" v="2008" actId="20577"/>
        <pc:sldMkLst>
          <pc:docMk/>
          <pc:sldMk cId="2082064640" sldId="300"/>
        </pc:sldMkLst>
        <pc:spChg chg="mod">
          <ac:chgData name="siti mohtar" userId="fa34d19df649bcae" providerId="LiveId" clId="{5DEFD969-A904-48F6-9C92-53835CFC09A8}" dt="2021-02-02T07:38:09.751" v="2008" actId="20577"/>
          <ac:spMkLst>
            <pc:docMk/>
            <pc:sldMk cId="2082064640" sldId="300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8:39.454" v="1857" actId="20577"/>
        <pc:sldMkLst>
          <pc:docMk/>
          <pc:sldMk cId="3016052656" sldId="302"/>
        </pc:sldMkLst>
        <pc:spChg chg="mod">
          <ac:chgData name="siti mohtar" userId="fa34d19df649bcae" providerId="LiveId" clId="{5DEFD969-A904-48F6-9C92-53835CFC09A8}" dt="2021-02-02T06:38:39.454" v="1857" actId="20577"/>
          <ac:spMkLst>
            <pc:docMk/>
            <pc:sldMk cId="3016052656" sldId="302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1:10.424" v="1855" actId="20577"/>
        <pc:sldMkLst>
          <pc:docMk/>
          <pc:sldMk cId="2524069605" sldId="303"/>
        </pc:sldMkLst>
        <pc:spChg chg="mod">
          <ac:chgData name="siti mohtar" userId="fa34d19df649bcae" providerId="LiveId" clId="{5DEFD969-A904-48F6-9C92-53835CFC09A8}" dt="2021-02-02T06:31:10.424" v="1855" actId="20577"/>
          <ac:spMkLst>
            <pc:docMk/>
            <pc:sldMk cId="2524069605" sldId="303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8:57.951" v="1865" actId="20577"/>
        <pc:sldMkLst>
          <pc:docMk/>
          <pc:sldMk cId="4197922488" sldId="304"/>
        </pc:sldMkLst>
        <pc:spChg chg="mod">
          <ac:chgData name="siti mohtar" userId="fa34d19df649bcae" providerId="LiveId" clId="{5DEFD969-A904-48F6-9C92-53835CFC09A8}" dt="2021-02-02T06:38:57.951" v="1865" actId="20577"/>
          <ac:spMkLst>
            <pc:docMk/>
            <pc:sldMk cId="4197922488" sldId="304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13.600" v="1873" actId="20577"/>
        <pc:sldMkLst>
          <pc:docMk/>
          <pc:sldMk cId="1481933463" sldId="305"/>
        </pc:sldMkLst>
        <pc:spChg chg="mod">
          <ac:chgData name="siti mohtar" userId="fa34d19df649bcae" providerId="LiveId" clId="{5DEFD969-A904-48F6-9C92-53835CFC09A8}" dt="2021-02-02T06:39:13.600" v="1873" actId="20577"/>
          <ac:spMkLst>
            <pc:docMk/>
            <pc:sldMk cId="1481933463" sldId="305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36.837" v="1887" actId="20577"/>
        <pc:sldMkLst>
          <pc:docMk/>
          <pc:sldMk cId="1319504104" sldId="306"/>
        </pc:sldMkLst>
        <pc:spChg chg="mod">
          <ac:chgData name="siti mohtar" userId="fa34d19df649bcae" providerId="LiveId" clId="{5DEFD969-A904-48F6-9C92-53835CFC09A8}" dt="2021-02-02T06:39:36.837" v="1887" actId="20577"/>
          <ac:spMkLst>
            <pc:docMk/>
            <pc:sldMk cId="1319504104" sldId="306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7:36:56.981" v="2001" actId="948"/>
        <pc:sldMkLst>
          <pc:docMk/>
          <pc:sldMk cId="299541521" sldId="307"/>
        </pc:sldMkLst>
        <pc:spChg chg="mod">
          <ac:chgData name="siti mohtar" userId="fa34d19df649bcae" providerId="LiveId" clId="{5DEFD969-A904-48F6-9C92-53835CFC09A8}" dt="2021-02-02T07:36:56.981" v="2001" actId="948"/>
          <ac:spMkLst>
            <pc:docMk/>
            <pc:sldMk cId="299541521" sldId="307"/>
            <ac:spMk id="4" creationId="{6FC78692-646B-4A19-BBC3-9E0649C2B188}"/>
          </ac:spMkLst>
        </pc:spChg>
        <pc:spChg chg="mod">
          <ac:chgData name="siti mohtar" userId="fa34d19df649bcae" providerId="LiveId" clId="{5DEFD969-A904-48F6-9C92-53835CFC09A8}" dt="2021-02-02T07:36:18.239" v="1994" actId="20577"/>
          <ac:spMkLst>
            <pc:docMk/>
            <pc:sldMk cId="299541521" sldId="307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29:36.170" v="1838" actId="1076"/>
        <pc:sldMkLst>
          <pc:docMk/>
          <pc:sldMk cId="3826437693" sldId="308"/>
        </pc:sldMkLst>
        <pc:spChg chg="mod">
          <ac:chgData name="siti mohtar" userId="fa34d19df649bcae" providerId="LiveId" clId="{5DEFD969-A904-48F6-9C92-53835CFC09A8}" dt="2021-02-02T06:29:36.170" v="1838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5DEFD969-A904-48F6-9C92-53835CFC09A8}" dt="2021-02-02T06:29:29.183" v="1837" actId="255"/>
          <ac:spMkLst>
            <pc:docMk/>
            <pc:sldMk cId="3826437693" sldId="308"/>
            <ac:spMk id="12" creationId="{F62746EF-DB2C-42D3-A4D4-B10E3DFD786D}"/>
          </ac:spMkLst>
        </pc:spChg>
      </pc:sldChg>
      <pc:sldChg chg="modSp mod">
        <pc:chgData name="siti mohtar" userId="fa34d19df649bcae" providerId="LiveId" clId="{5DEFD969-A904-48F6-9C92-53835CFC09A8}" dt="2021-02-02T07:38:05.712" v="2006" actId="20577"/>
        <pc:sldMkLst>
          <pc:docMk/>
          <pc:sldMk cId="3407606559" sldId="309"/>
        </pc:sldMkLst>
        <pc:spChg chg="mod">
          <ac:chgData name="siti mohtar" userId="fa34d19df649bcae" providerId="LiveId" clId="{5DEFD969-A904-48F6-9C92-53835CFC09A8}" dt="2021-02-02T07:38:05.712" v="2006" actId="20577"/>
          <ac:spMkLst>
            <pc:docMk/>
            <pc:sldMk cId="3407606559" sldId="309"/>
            <ac:spMk id="4" creationId="{6FC78692-646B-4A19-BBC3-9E0649C2B188}"/>
          </ac:spMkLst>
        </pc:spChg>
      </pc:sldChg>
      <pc:sldChg chg="modSp mod">
        <pc:chgData name="siti mohtar" userId="fa34d19df649bcae" providerId="LiveId" clId="{5DEFD969-A904-48F6-9C92-53835CFC09A8}" dt="2021-02-02T06:38:52.219" v="1861" actId="20577"/>
        <pc:sldMkLst>
          <pc:docMk/>
          <pc:sldMk cId="988168378" sldId="310"/>
        </pc:sldMkLst>
        <pc:spChg chg="mod">
          <ac:chgData name="siti mohtar" userId="fa34d19df649bcae" providerId="LiveId" clId="{5DEFD969-A904-48F6-9C92-53835CFC09A8}" dt="2021-02-02T06:38:52.219" v="1861" actId="20577"/>
          <ac:spMkLst>
            <pc:docMk/>
            <pc:sldMk cId="988168378" sldId="310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09.927" v="1871" actId="20577"/>
        <pc:sldMkLst>
          <pc:docMk/>
          <pc:sldMk cId="3228704303" sldId="311"/>
        </pc:sldMkLst>
        <pc:spChg chg="mod">
          <ac:chgData name="siti mohtar" userId="fa34d19df649bcae" providerId="LiveId" clId="{5DEFD969-A904-48F6-9C92-53835CFC09A8}" dt="2021-02-02T06:39:09.927" v="1871" actId="20577"/>
          <ac:spMkLst>
            <pc:docMk/>
            <pc:sldMk cId="3228704303" sldId="311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19.091" v="1876" actId="20577"/>
        <pc:sldMkLst>
          <pc:docMk/>
          <pc:sldMk cId="1019068255" sldId="312"/>
        </pc:sldMkLst>
        <pc:spChg chg="mod">
          <ac:chgData name="siti mohtar" userId="fa34d19df649bcae" providerId="LiveId" clId="{5DEFD969-A904-48F6-9C92-53835CFC09A8}" dt="2021-02-02T06:39:19.091" v="1876" actId="20577"/>
          <ac:spMkLst>
            <pc:docMk/>
            <pc:sldMk cId="1019068255" sldId="312"/>
            <ac:spMk id="5" creationId="{39E70CB1-72FB-4AF4-9A96-0828EE6555F7}"/>
          </ac:spMkLst>
        </pc:spChg>
      </pc:sldChg>
      <pc:sldChg chg="modSp mod">
        <pc:chgData name="siti mohtar" userId="fa34d19df649bcae" providerId="LiveId" clId="{5DEFD969-A904-48F6-9C92-53835CFC09A8}" dt="2021-02-02T06:39:28.067" v="1881" actId="20577"/>
        <pc:sldMkLst>
          <pc:docMk/>
          <pc:sldMk cId="2040279540" sldId="313"/>
        </pc:sldMkLst>
        <pc:spChg chg="mod">
          <ac:chgData name="siti mohtar" userId="fa34d19df649bcae" providerId="LiveId" clId="{5DEFD969-A904-48F6-9C92-53835CFC09A8}" dt="2021-02-02T06:39:28.067" v="1881" actId="20577"/>
          <ac:spMkLst>
            <pc:docMk/>
            <pc:sldMk cId="2040279540" sldId="313"/>
            <ac:spMk id="5" creationId="{39E70CB1-72FB-4AF4-9A96-0828EE6555F7}"/>
          </ac:spMkLst>
        </pc:spChg>
      </pc:sldChg>
      <pc:sldChg chg="modSp add mod ord">
        <pc:chgData name="siti mohtar" userId="fa34d19df649bcae" providerId="LiveId" clId="{5DEFD969-A904-48F6-9C92-53835CFC09A8}" dt="2021-02-02T07:15:03.668" v="1921" actId="27636"/>
        <pc:sldMkLst>
          <pc:docMk/>
          <pc:sldMk cId="2996012129" sldId="314"/>
        </pc:sldMkLst>
        <pc:spChg chg="mod">
          <ac:chgData name="siti mohtar" userId="fa34d19df649bcae" providerId="LiveId" clId="{5DEFD969-A904-48F6-9C92-53835CFC09A8}" dt="2021-02-02T07:15:03.668" v="1921" actId="27636"/>
          <ac:spMkLst>
            <pc:docMk/>
            <pc:sldMk cId="2996012129" sldId="314"/>
            <ac:spMk id="4" creationId="{804F79A2-39AE-49E5-A432-D8A0DA215396}"/>
          </ac:spMkLst>
        </pc:spChg>
      </pc:sldChg>
      <pc:sldChg chg="delSp modSp add del mod">
        <pc:chgData name="siti mohtar" userId="fa34d19df649bcae" providerId="LiveId" clId="{5DEFD969-A904-48F6-9C92-53835CFC09A8}" dt="2021-01-18T03:53:11.454" v="1692" actId="2696"/>
        <pc:sldMkLst>
          <pc:docMk/>
          <pc:sldMk cId="388247237" sldId="315"/>
        </pc:sldMkLst>
        <pc:spChg chg="mod">
          <ac:chgData name="siti mohtar" userId="fa34d19df649bcae" providerId="LiveId" clId="{5DEFD969-A904-48F6-9C92-53835CFC09A8}" dt="2021-01-18T03:53:08.306" v="1691" actId="20577"/>
          <ac:spMkLst>
            <pc:docMk/>
            <pc:sldMk cId="388247237" sldId="315"/>
            <ac:spMk id="5" creationId="{39E70CB1-72FB-4AF4-9A96-0828EE6555F7}"/>
          </ac:spMkLst>
        </pc:spChg>
        <pc:picChg chg="del">
          <ac:chgData name="siti mohtar" userId="fa34d19df649bcae" providerId="LiveId" clId="{5DEFD969-A904-48F6-9C92-53835CFC09A8}" dt="2021-01-18T03:52:42.536" v="1688" actId="21"/>
          <ac:picMkLst>
            <pc:docMk/>
            <pc:sldMk cId="388247237" sldId="315"/>
            <ac:picMk id="2" creationId="{5D284342-EF0D-4013-AFFA-2FAB04DD3AE7}"/>
          </ac:picMkLst>
        </pc:picChg>
        <pc:picChg chg="del">
          <ac:chgData name="siti mohtar" userId="fa34d19df649bcae" providerId="LiveId" clId="{5DEFD969-A904-48F6-9C92-53835CFC09A8}" dt="2021-01-18T03:52:44.940" v="1689" actId="21"/>
          <ac:picMkLst>
            <pc:docMk/>
            <pc:sldMk cId="388247237" sldId="315"/>
            <ac:picMk id="3" creationId="{E1430AF6-A58B-482D-80CE-29F10FCE90BA}"/>
          </ac:picMkLst>
        </pc:picChg>
      </pc:sldChg>
      <pc:sldChg chg="modSp add del mod">
        <pc:chgData name="siti mohtar" userId="fa34d19df649bcae" providerId="LiveId" clId="{5DEFD969-A904-48F6-9C92-53835CFC09A8}" dt="2021-01-18T03:44:48.790" v="1423" actId="2696"/>
        <pc:sldMkLst>
          <pc:docMk/>
          <pc:sldMk cId="415799096" sldId="315"/>
        </pc:sldMkLst>
        <pc:spChg chg="mod">
          <ac:chgData name="siti mohtar" userId="fa34d19df649bcae" providerId="LiveId" clId="{5DEFD969-A904-48F6-9C92-53835CFC09A8}" dt="2021-01-18T03:41:55.787" v="1422" actId="20577"/>
          <ac:spMkLst>
            <pc:docMk/>
            <pc:sldMk cId="415799096" sldId="315"/>
            <ac:spMk id="4" creationId="{804F79A2-39AE-49E5-A432-D8A0DA215396}"/>
          </ac:spMkLst>
        </pc:spChg>
      </pc:sldChg>
      <pc:sldChg chg="modSp add mod">
        <pc:chgData name="siti mohtar" userId="fa34d19df649bcae" providerId="LiveId" clId="{5DEFD969-A904-48F6-9C92-53835CFC09A8}" dt="2021-02-02T07:14:31.967" v="1917" actId="20577"/>
        <pc:sldMkLst>
          <pc:docMk/>
          <pc:sldMk cId="576156136" sldId="315"/>
        </pc:sldMkLst>
        <pc:spChg chg="mod">
          <ac:chgData name="siti mohtar" userId="fa34d19df649bcae" providerId="LiveId" clId="{5DEFD969-A904-48F6-9C92-53835CFC09A8}" dt="2021-02-02T07:14:19.528" v="1915" actId="20577"/>
          <ac:spMkLst>
            <pc:docMk/>
            <pc:sldMk cId="576156136" sldId="315"/>
            <ac:spMk id="5" creationId="{39E70CB1-72FB-4AF4-9A96-0828EE6555F7}"/>
          </ac:spMkLst>
        </pc:spChg>
        <pc:spChg chg="mod">
          <ac:chgData name="siti mohtar" userId="fa34d19df649bcae" providerId="LiveId" clId="{5DEFD969-A904-48F6-9C92-53835CFC09A8}" dt="2021-02-02T07:14:31.967" v="1917" actId="20577"/>
          <ac:spMkLst>
            <pc:docMk/>
            <pc:sldMk cId="576156136" sldId="315"/>
            <ac:spMk id="6" creationId="{2F98DB49-F9D0-4EF4-A788-C3DD82AE81A4}"/>
          </ac:spMkLst>
        </pc:spChg>
      </pc:sldChg>
      <pc:sldChg chg="modSp del mod">
        <pc:chgData name="siti mohtar" userId="fa34d19df649bcae" providerId="LiveId" clId="{5DEFD969-A904-48F6-9C92-53835CFC09A8}" dt="2021-01-18T03:36:23.701" v="1257"/>
        <pc:sldMkLst>
          <pc:docMk/>
          <pc:sldMk cId="4248329565" sldId="315"/>
        </pc:sldMkLst>
        <pc:spChg chg="mod">
          <ac:chgData name="siti mohtar" userId="fa34d19df649bcae" providerId="LiveId" clId="{5DEFD969-A904-48F6-9C92-53835CFC09A8}" dt="2021-01-18T03:36:23.191" v="1256" actId="20577"/>
          <ac:spMkLst>
            <pc:docMk/>
            <pc:sldMk cId="4248329565" sldId="315"/>
            <ac:spMk id="5" creationId="{39E70CB1-72FB-4AF4-9A96-0828EE6555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20F82-C67B-4836-9E71-C99710B69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CA7BD6-E26C-42DA-8EAD-C7F07CF779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97EB2-BD94-4868-B35E-B3F615C7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37EC4-4E77-4A37-8E1D-876C1C776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D82F5-068E-4441-A200-D3ADF559C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31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FD1CD-F3BE-4F54-ABE5-B7863566C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79491-DDCB-4227-A1CA-8CD1AC6DC1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FDC1-C8C9-4D7E-8EBD-3C1F0666D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C28AF-EAFF-4FBE-BDED-B28331F18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374FD-22F1-43C0-9C6C-C2675DA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9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EA609F-0E00-4420-9F27-631B58BDFB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9A3C7D-083D-43CE-A7F9-15F9E3D548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EDD15-9D42-40D0-A8D8-4823D7035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20F01-7F07-4FB9-B9EB-0302AD5E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D3B92-107F-406B-9C77-37BF835B9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8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24942-13BB-4010-A27F-2FDEDC0E7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F1E39-D445-4A83-A168-673E7D19A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2A075-EFFC-450E-B58F-D4BE2CB98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DAB6D-0380-44B0-879E-EE5824B6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B708A-8AC8-4876-8341-6EA855D2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7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247AD-A551-41FC-B5C7-079959431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A7F77-2DB2-4C00-B5F7-91E0E8A28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85559-5571-4068-B174-568EFCBAB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15D64-E16A-45FB-B684-6DAA4B91D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A0872-FB48-4554-8C76-D9FDE62C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1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C8468-319C-43AA-85FD-87D875121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C7F91-2C3D-4470-8DC6-1A4DD96C4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B6F3D-0151-45C5-BB30-4FE7C2242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FA4A9-1639-406D-8C2A-C1D1CA788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5AF12-8240-48F1-900A-8CCCF462C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DAE4FA-58B2-4491-90AF-670897AF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3D67-33EC-46CB-A83E-AC649328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7DEEA-11B9-4187-861C-D28698AFB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D52F7-27CF-42C8-A36D-ABFAC7BCC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F98C3-EEA6-4B8B-BF7A-A60F9DA55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60C754-5438-47B8-B787-8BF2ABE8D6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B9A9D1-311D-4E04-963F-4303B1211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E1C5A3-0F36-4C55-978A-72FE2587D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7736F5-842F-4DCA-8C54-7CE5224A7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4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F9C66-8FC8-4FC2-9BC6-9C3BFFD14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8B4683-5657-4102-88CE-B79363ECE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C47AD-CD1E-49AC-8BD4-FD68B0CD7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798A8-4909-4761-8B8A-817D98DC7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8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0D1F8A-B8D7-480D-B04E-2DE8A9CDF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67A682-F4B8-4461-9FE4-8337C9F7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3AED3-4C91-4AC4-A493-A00DDFBD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8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40D77-DF21-4E89-825F-9C167789A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33FDB-D8C3-4C02-A10B-F703846EE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9CE5BE-6C7B-4FEF-BDAA-A5E76015AB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42DB5-B997-44A8-87EC-522A9907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3A6AE-50E1-4085-A7A5-08E4A0BC0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1EC4D0-9975-491C-84E3-99532A6B6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4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78A8-C1A4-434A-B4B2-BEFEAD41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48BD5D-6F7A-41D1-AA5E-66C2D79B98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4AB7B-EA07-4BF3-B72F-C6C24AF59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4F437A-EFD5-4083-9968-283C2E44E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A4F92-17C2-4210-997E-F33811EE0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02BB8-B770-42E9-AC03-CE34F9D3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576A04-1267-4E3E-807B-D66EB02D8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C80EFD-4E51-491A-94B5-25D050DEC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004C1-019E-4BED-95E6-6A92659BB3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6CB7B-DB04-4798-BD5B-69EE4B3B177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8BA4F-3B4A-4CFC-AF91-7F9B24978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1B3DA-312F-4F51-AFE2-CFC05EF65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7E781-879A-4A14-8D59-5D1364A6A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8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84084" y="2466134"/>
            <a:ext cx="9144000" cy="165576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800" b="1" dirty="0"/>
              <a:t>CASE DISCUSSION 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800" b="1" dirty="0"/>
              <a:t>Pharmacological Intervention 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276771" y="4128658"/>
            <a:ext cx="84222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Assoc. Prof. </a:t>
            </a:r>
            <a:r>
              <a:rPr kumimoji="0" lang="en-MY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Dr.</a:t>
            </a:r>
            <a:r>
              <a:rPr kumimoji="0" lang="en-MY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Muhammad Muhsin Ahmad </a:t>
            </a:r>
            <a:r>
              <a:rPr kumimoji="0" lang="en-MY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Zahari</a:t>
            </a:r>
            <a:endParaRPr kumimoji="0" lang="en-MY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>
                <a:effectLst/>
                <a:ea typeface="Calibri" panose="020F0502020204030204" pitchFamily="34" charset="0"/>
              </a:rPr>
              <a:t>Asso</a:t>
            </a:r>
            <a:r>
              <a:rPr lang="en-US" sz="2800" b="1" dirty="0">
                <a:effectLst/>
                <a:ea typeface="Calibri" panose="020F0502020204030204" pitchFamily="34" charset="0"/>
              </a:rPr>
              <a:t>. Prof. </a:t>
            </a:r>
            <a:r>
              <a:rPr lang="en-US" sz="2800" b="1" dirty="0" err="1">
                <a:effectLst/>
                <a:ea typeface="Calibri" panose="020F0502020204030204" pitchFamily="34" charset="0"/>
              </a:rPr>
              <a:t>Suzaily</a:t>
            </a:r>
            <a:r>
              <a:rPr lang="en-US" sz="2800" b="1" dirty="0">
                <a:effectLst/>
                <a:ea typeface="Calibri" panose="020F0502020204030204" pitchFamily="34" charset="0"/>
              </a:rPr>
              <a:t> Wahab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effectLst/>
                <a:ea typeface="Calibri" panose="020F0502020204030204" pitchFamily="34" charset="0"/>
              </a:rPr>
              <a:t>Dr. Peter Low </a:t>
            </a:r>
            <a:r>
              <a:rPr lang="en-US" sz="2800" b="1" dirty="0" err="1">
                <a:effectLst/>
                <a:ea typeface="Calibri" panose="020F0502020204030204" pitchFamily="34" charset="0"/>
              </a:rPr>
              <a:t>Kuan</a:t>
            </a:r>
            <a:r>
              <a:rPr lang="en-US" sz="2800" b="1" dirty="0">
                <a:effectLst/>
                <a:ea typeface="Calibri" panose="020F0502020204030204" pitchFamily="34" charset="0"/>
              </a:rPr>
              <a:t> Hoe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500062"/>
            <a:ext cx="10515600" cy="1325563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US" b="1" dirty="0"/>
              <a:t>History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has a boyfriend which is her first relationship of 3 years duration; lately having frequent arguments due to her busy schedule.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premorbid personality is perfectionist.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main coping style is doing exercise.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MY" sz="3600" dirty="0">
                <a:solidFill>
                  <a:srgbClr val="FF0000"/>
                </a:solidFill>
              </a:rPr>
              <a:t>Question 3: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What is you next step in the assessment?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2021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Answer 3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b="1" dirty="0"/>
              <a:t>Mental Status Examination</a:t>
            </a:r>
            <a:endParaRPr lang="en-MY" sz="32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b="1" dirty="0"/>
              <a:t>Physical examination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b="1" dirty="0"/>
              <a:t>Investigation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Biological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MY" sz="2800" dirty="0"/>
              <a:t>Psychosocial 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775741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History (cont.)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b="1" dirty="0"/>
              <a:t>Mental status examination</a:t>
            </a:r>
            <a:r>
              <a:rPr lang="en-MY" sz="3200" dirty="0"/>
              <a:t> (current state of mind)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General Appearance – calm, neatly dressed, rapport established, mostly downward gaze, intermittently tearful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Speech – coherent, relevant, reduced in amount, low tone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Mood &amp; affect – low &amp; looks depressed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Thought content – preoccupied about work, indecisive about continuation of work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No suicidal ideation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238819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History (cont.)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MY" sz="3200" dirty="0"/>
              <a:t>Cognitive function - normal</a:t>
            </a:r>
          </a:p>
          <a:p>
            <a:pPr marL="854075" lvl="1" indent="-396875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MY" sz="2800" dirty="0"/>
              <a:t>orientation, intelligence level, abstract thinking, concentration &amp; attention</a:t>
            </a:r>
          </a:p>
          <a:p>
            <a:pPr>
              <a:lnSpc>
                <a:spcPct val="100000"/>
              </a:lnSpc>
            </a:pPr>
            <a:r>
              <a:rPr lang="en-MY" sz="3200" dirty="0"/>
              <a:t>Insight - good</a:t>
            </a:r>
          </a:p>
          <a:p>
            <a:pPr>
              <a:lnSpc>
                <a:spcPct val="100000"/>
              </a:lnSpc>
            </a:pPr>
            <a:r>
              <a:rPr lang="en-MY" sz="3200" dirty="0"/>
              <a:t>Physical examination –  BP 110/70 mmHg HR 80/min, obese with BMI 30 kg/m</a:t>
            </a:r>
            <a:r>
              <a:rPr lang="en-MY" sz="3200" baseline="30000" dirty="0"/>
              <a:t>2</a:t>
            </a:r>
            <a:r>
              <a:rPr lang="en-MY" sz="3200" dirty="0"/>
              <a:t>, dry skin </a:t>
            </a:r>
            <a:endParaRPr lang="en-MY" sz="3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MY" sz="3900" dirty="0">
                <a:solidFill>
                  <a:srgbClr val="FF0000"/>
                </a:solidFill>
              </a:rPr>
              <a:t>Question 4:</a:t>
            </a:r>
            <a:r>
              <a:rPr lang="en-MY" sz="3900" dirty="0"/>
              <a:t> </a:t>
            </a:r>
            <a:r>
              <a:rPr lang="en-MY" sz="3900" dirty="0">
                <a:solidFill>
                  <a:srgbClr val="FF0000"/>
                </a:solidFill>
              </a:rPr>
              <a:t>What is the provisional &amp; differential diagnoses?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153964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4</a:t>
            </a:r>
            <a:r>
              <a:rPr lang="en-MY" b="1" baseline="-25000" dirty="0">
                <a:solidFill>
                  <a:srgbClr val="FF0000"/>
                </a:solidFill>
              </a:rPr>
              <a:t>a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MY" b="1" dirty="0"/>
              <a:t>Provisional Diagnosis </a:t>
            </a:r>
          </a:p>
          <a:p>
            <a:pPr>
              <a:lnSpc>
                <a:spcPct val="100000"/>
              </a:lnSpc>
            </a:pPr>
            <a:r>
              <a:rPr lang="en-MY" sz="2400" dirty="0"/>
              <a:t>Major Depressive Disorder (Moderate to Severe)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62C8348-AA9E-4476-AB93-124DB24AC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552" y="2837925"/>
            <a:ext cx="6154895" cy="365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424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4</a:t>
            </a:r>
            <a:r>
              <a:rPr lang="en-MY" b="1" baseline="-25000" dirty="0">
                <a:solidFill>
                  <a:srgbClr val="FF0000"/>
                </a:solidFill>
              </a:rPr>
              <a:t>b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262A78-1038-4A2F-A5AD-D87C58460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113" y="2081874"/>
            <a:ext cx="8827773" cy="421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522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4</a:t>
            </a:r>
            <a:r>
              <a:rPr lang="en-MY" b="1" baseline="-25000" dirty="0">
                <a:solidFill>
                  <a:srgbClr val="FF0000"/>
                </a:solidFill>
              </a:rPr>
              <a:t>c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Differential diagnoses: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Adjustment Disorder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Generalized Anxiety Disorder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Organic Syndrome (e.g. hypothyroidism)</a:t>
            </a:r>
          </a:p>
          <a:p>
            <a:endParaRPr lang="en-MY" sz="3200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97694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History (cont.)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234" y="191611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b="1" dirty="0"/>
              <a:t>Investigations</a:t>
            </a:r>
          </a:p>
          <a:p>
            <a:r>
              <a:rPr lang="en-AU" sz="3200" dirty="0"/>
              <a:t>Thyroid &amp; metabolic profile normal </a:t>
            </a:r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r>
              <a:rPr lang="en-MY" sz="3600" dirty="0">
                <a:solidFill>
                  <a:srgbClr val="FF0000"/>
                </a:solidFill>
              </a:rPr>
              <a:t>Question 5: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What is your management plan? Do you think this case need to be referred to psychiatric services or require admission?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038713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5</a:t>
            </a:r>
            <a:r>
              <a:rPr lang="en-MY" b="1" baseline="-25000" dirty="0">
                <a:solidFill>
                  <a:srgbClr val="FF0000"/>
                </a:solidFill>
              </a:rPr>
              <a:t>a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5EB9C4-2972-4724-B75C-352467992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1150" y="1751437"/>
            <a:ext cx="7789700" cy="449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69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5</a:t>
            </a:r>
            <a:r>
              <a:rPr lang="en-MY" b="1" baseline="-25000" dirty="0">
                <a:solidFill>
                  <a:srgbClr val="FF0000"/>
                </a:solidFill>
              </a:rPr>
              <a:t>b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A0684DC-7F72-4A2E-BD51-774D0CC49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627" y="1825624"/>
            <a:ext cx="8467552" cy="33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52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ED406A-8DE9-4336-BA77-E5E3D05A5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21" y="2745829"/>
            <a:ext cx="3669752" cy="3669752"/>
          </a:xfrm>
          <a:prstGeom prst="rect">
            <a:avLst/>
          </a:prstGeom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C0BDCFA-CC90-4D9E-A03A-43295C4D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80" y="1135119"/>
            <a:ext cx="10435240" cy="149345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0" b="1" dirty="0"/>
              <a:t>CASE 1</a:t>
            </a:r>
          </a:p>
        </p:txBody>
      </p:sp>
    </p:spTree>
    <p:extLst>
      <p:ext uri="{BB962C8B-B14F-4D97-AF65-F5344CB8AC3E}">
        <p14:creationId xmlns:p14="http://schemas.microsoft.com/office/powerpoint/2010/main" val="3202518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5</a:t>
            </a:r>
            <a:r>
              <a:rPr lang="en-MY" b="1" baseline="-25000" dirty="0">
                <a:solidFill>
                  <a:srgbClr val="FF0000"/>
                </a:solidFill>
              </a:rPr>
              <a:t>c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As in the CPG, for moderate to severe MDD, treat as outpatient (refer page 7):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MY" sz="3000" dirty="0"/>
              <a:t>Pharmacotherapy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MY" sz="3000" dirty="0"/>
              <a:t>Psychosocial intervention </a:t>
            </a:r>
          </a:p>
          <a:p>
            <a:pPr marL="1025525" lvl="1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Supportive psychotherapy</a:t>
            </a:r>
          </a:p>
          <a:p>
            <a:pPr marL="1025525" lvl="1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Psychoeducation</a:t>
            </a:r>
          </a:p>
          <a:p>
            <a:pPr marL="1025525" lvl="1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Problem-solving technique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Family session to encourage support from next of kin </a:t>
            </a:r>
          </a:p>
          <a:p>
            <a:pPr marL="0" indent="0">
              <a:buNone/>
            </a:pPr>
            <a:endParaRPr lang="en-MY" dirty="0"/>
          </a:p>
          <a:p>
            <a:endParaRPr lang="en-MY" dirty="0"/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311196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 Question 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What are the options for pharmacotherapy?</a:t>
            </a:r>
          </a:p>
          <a:p>
            <a:endParaRPr lang="en-MY" dirty="0"/>
          </a:p>
          <a:p>
            <a:pPr marL="0" indent="0">
              <a:buNone/>
            </a:pPr>
            <a:endParaRPr lang="en-MY" sz="35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881683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6</a:t>
            </a:r>
            <a:r>
              <a:rPr lang="en-MY" b="1" baseline="-25000" dirty="0">
                <a:solidFill>
                  <a:srgbClr val="FF0000"/>
                </a:solidFill>
              </a:rPr>
              <a:t>a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7571620-E140-46AB-B087-C70DDEE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719" y="1769375"/>
            <a:ext cx="6065101" cy="2453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18E16A-6071-42F7-9968-7F8791D81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3719" y="4354301"/>
            <a:ext cx="6021151" cy="173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922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6</a:t>
            </a:r>
            <a:r>
              <a:rPr lang="en-MY" b="1" baseline="-25000" dirty="0">
                <a:solidFill>
                  <a:srgbClr val="FF0000"/>
                </a:solidFill>
              </a:rPr>
              <a:t>b</a:t>
            </a:r>
            <a:r>
              <a:rPr lang="en-MY" b="1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MY" sz="2800" dirty="0"/>
          </a:p>
          <a:p>
            <a:pPr lvl="1"/>
            <a:endParaRPr lang="en-MY" sz="2800" dirty="0"/>
          </a:p>
          <a:p>
            <a:pPr lvl="1"/>
            <a:endParaRPr lang="en-MY" sz="2800" dirty="0"/>
          </a:p>
          <a:p>
            <a:pPr lvl="1"/>
            <a:endParaRPr lang="en-MY" sz="2800" dirty="0"/>
          </a:p>
          <a:p>
            <a:pPr lvl="1"/>
            <a:endParaRPr lang="en-MY" sz="2800" dirty="0"/>
          </a:p>
          <a:p>
            <a:pPr lvl="1"/>
            <a:endParaRPr lang="en-MY" sz="2800" dirty="0"/>
          </a:p>
          <a:p>
            <a:pPr marL="320040" lvl="1" indent="0">
              <a:buNone/>
            </a:pPr>
            <a:endParaRPr lang="en-MY" sz="2800" dirty="0"/>
          </a:p>
          <a:p>
            <a:pPr marL="320040" lvl="1" indent="0">
              <a:buNone/>
            </a:pPr>
            <a:r>
              <a:rPr lang="en-MY" sz="3200" dirty="0"/>
              <a:t>The choice is sertraline 50 mg daily &amp; lorazepam 1 mg at night. </a:t>
            </a:r>
            <a:endParaRPr lang="en-MY" sz="3200" strike="sngStrike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B8864D1-63FD-41EE-9B2A-9F4CB4814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0761" y="1856018"/>
            <a:ext cx="6370477" cy="298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593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Progress 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837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4000" dirty="0"/>
              <a:t>Two weeks later she came to clinic on scheduled appointment.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Her illness was not fully improved yet.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Her energy, appetite &amp; sleep has improved.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However, she still does not enjoy watching television as she used to.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She still has sense of hopelessness &amp; worthlessness.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She has no suicidal ideation.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She tolerated sertraline very well.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4000" dirty="0"/>
              <a:t>Fully compliant to medication.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MY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4000" dirty="0"/>
              <a:t>Sertraline was continued but lorazepam has been stopped.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MY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40446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 Question 7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MY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MY" sz="4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What is the next step in her treatment?</a:t>
            </a:r>
          </a:p>
          <a:p>
            <a:pPr marL="0" indent="0">
              <a:buNone/>
            </a:pPr>
            <a:endParaRPr lang="en-MY" sz="4000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52878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7</a:t>
            </a:r>
            <a:r>
              <a:rPr lang="en-MY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/>
              <a:t>Diagnosis – Major Depressive Disorder (inadequate response)</a:t>
            </a:r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6D6B07-14EE-4D63-9FDE-A39E19A69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7692" y="2435104"/>
            <a:ext cx="6702376" cy="36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043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7</a:t>
            </a:r>
            <a:r>
              <a:rPr lang="en-MY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MY" sz="3200" dirty="0"/>
          </a:p>
          <a:p>
            <a:endParaRPr lang="en-MY" sz="3200" dirty="0"/>
          </a:p>
          <a:p>
            <a:endParaRPr lang="en-MY" sz="3200" dirty="0"/>
          </a:p>
          <a:p>
            <a:endParaRPr lang="en-MY" sz="3200" dirty="0"/>
          </a:p>
          <a:p>
            <a:endParaRPr lang="en-MY" sz="3200" dirty="0"/>
          </a:p>
          <a:p>
            <a:endParaRPr lang="en-MY" sz="3200" dirty="0"/>
          </a:p>
          <a:p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r>
              <a:rPr lang="en-MY" sz="3200" dirty="0"/>
              <a:t>Optimising the dosage of antidepressant</a:t>
            </a:r>
          </a:p>
          <a:p>
            <a:pPr lvl="1"/>
            <a:r>
              <a:rPr lang="en-MY" sz="2800" dirty="0"/>
              <a:t>Increase Sertraline to 100mg</a:t>
            </a:r>
          </a:p>
          <a:p>
            <a:endParaRPr lang="en-MY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685FCD-2516-4FF9-BC88-F3129E4E2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005" y="1754696"/>
            <a:ext cx="5786099" cy="353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33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Progress (cont.)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2 weeks later she came to your clinic for her appointment.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concentration at work has improved, but not optimally.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AU" sz="3200" dirty="0"/>
              <a:t>Sertraline is further optimised to 200mg/day.</a:t>
            </a:r>
            <a:endParaRPr lang="en-MY" sz="3200" dirty="0"/>
          </a:p>
          <a:p>
            <a:endParaRPr lang="en-MY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489128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Progress 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After 6 weeks from initial assessment, she came to clinic for her scheduled appointment.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compliance is established.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Despite having some improvement, she persistently feels  frustrated at herself &amp; hopeless about her life.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continues to have anhedonia &amp; socially withdrawn.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No suicidal ideation. 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476867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Ms. SM is a 28-year-old single lady &amp; works at a firm.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holds a degree from a higher education institute.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comes to your general practice clinic after feeling depressed for 3 weeks.</a:t>
            </a:r>
          </a:p>
          <a:p>
            <a:endParaRPr lang="en-MY" dirty="0"/>
          </a:p>
          <a:p>
            <a:endParaRPr lang="en-MY" dirty="0"/>
          </a:p>
          <a:p>
            <a:pPr marL="0" indent="0">
              <a:buNone/>
            </a:pPr>
            <a:r>
              <a:rPr lang="en-MY" sz="3600" dirty="0">
                <a:solidFill>
                  <a:srgbClr val="FF0000"/>
                </a:solidFill>
              </a:rPr>
              <a:t>Question 1: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What would you like to find out in the history of presenting illness from the patient?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76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2300"/>
            <a:ext cx="10515600" cy="1325563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dirty="0">
                <a:solidFill>
                  <a:srgbClr val="FF0000"/>
                </a:solidFill>
              </a:rPr>
              <a:t> </a:t>
            </a:r>
            <a:r>
              <a:rPr lang="en-MY" b="1" dirty="0">
                <a:solidFill>
                  <a:srgbClr val="FF0000"/>
                </a:solidFill>
              </a:rPr>
              <a:t>Question 8</a:t>
            </a:r>
            <a:r>
              <a:rPr lang="en-MY" b="1" dirty="0"/>
              <a:t> 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MY" dirty="0"/>
          </a:p>
          <a:p>
            <a:endParaRPr lang="en-MY" dirty="0"/>
          </a:p>
          <a:p>
            <a:pPr marL="0" indent="0">
              <a:buNone/>
            </a:pPr>
            <a:r>
              <a:rPr lang="en-MY" sz="4000" dirty="0">
                <a:solidFill>
                  <a:srgbClr val="FF0000"/>
                </a:solidFill>
              </a:rPr>
              <a:t>What is your finding at this stage and what is your next strategy?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19068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MY" sz="3200" dirty="0"/>
          </a:p>
          <a:p>
            <a:r>
              <a:rPr lang="en-MY" sz="3200" dirty="0"/>
              <a:t>Issue – the patient is partially responding to SSRI and still has socio-occupational impairment</a:t>
            </a:r>
          </a:p>
          <a:p>
            <a:endParaRPr lang="en-MY" dirty="0"/>
          </a:p>
          <a:p>
            <a:endParaRPr lang="en-MY" dirty="0"/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265013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 Question 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MY" dirty="0"/>
          </a:p>
          <a:p>
            <a:endParaRPr lang="en-MY" dirty="0"/>
          </a:p>
          <a:p>
            <a:pPr marL="0" indent="0">
              <a:buNone/>
            </a:pPr>
            <a:r>
              <a:rPr lang="en-MY" sz="4000" dirty="0">
                <a:solidFill>
                  <a:srgbClr val="FF0000"/>
                </a:solidFill>
              </a:rPr>
              <a:t>What are the factors that need to be considered for poor response to initial treatment?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402795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9</a:t>
            </a:r>
            <a:r>
              <a:rPr lang="en-MY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E75F1F8-6F6C-4EA1-86DA-855F8966C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009" y="2142632"/>
            <a:ext cx="8461981" cy="25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432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9</a:t>
            </a:r>
            <a:r>
              <a:rPr lang="en-MY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149DCB-FBF4-4FF6-ACFD-DB0A0249B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528" y="1834031"/>
            <a:ext cx="6174976" cy="451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041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9</a:t>
            </a:r>
            <a:r>
              <a:rPr lang="en-MY" b="1" baseline="-25000" dirty="0">
                <a:solidFill>
                  <a:srgbClr val="FF0000"/>
                </a:solidFill>
              </a:rPr>
              <a:t>c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As in the CPG: to consider switching, combination or augmentation therapy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antidepressant is switched to different group of antidepressant. In this case venlafaxine (SNRI)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She is crossed tapered with venlafaxine. Her sertraline is gradually reduced &amp; subsequently was stopped. </a:t>
            </a: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189914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ED406A-8DE9-4336-BA77-E5E3D05A5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21" y="2745829"/>
            <a:ext cx="3669752" cy="3669752"/>
          </a:xfrm>
          <a:prstGeom prst="rect">
            <a:avLst/>
          </a:prstGeom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C0BDCFA-CC90-4D9E-A03A-43295C4D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80" y="1135119"/>
            <a:ext cx="10435240" cy="149345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0" b="1" dirty="0"/>
              <a:t>CASE 2</a:t>
            </a:r>
          </a:p>
        </p:txBody>
      </p:sp>
    </p:spTree>
    <p:extLst>
      <p:ext uri="{BB962C8B-B14F-4D97-AF65-F5344CB8AC3E}">
        <p14:creationId xmlns:p14="http://schemas.microsoft.com/office/powerpoint/2010/main" val="1984065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/>
              <a:t>History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Mr. MN is a 50 year old man,  running a self-business.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 is married with 3 children with highest education up to SPM.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 is brought by his wife to your general practice clinic  because he is having suicidal thoughts for the past 2 days.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solidFill>
                  <a:srgbClr val="FF0000"/>
                </a:solidFill>
              </a:rPr>
              <a:t>Question 1: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What would you like to find out from the patient or next of kin?</a:t>
            </a:r>
          </a:p>
          <a:p>
            <a:pPr marL="0" indent="0">
              <a:buNone/>
            </a:pP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0582530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MY" b="1" dirty="0">
                <a:solidFill>
                  <a:srgbClr val="FF0000"/>
                </a:solidFill>
              </a:rPr>
              <a:t>Answer 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Other depressive symptoms &amp; duration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Assessment of suicidality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Presence of psychotic symptoms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Functional impairment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Stressor</a:t>
            </a:r>
          </a:p>
          <a:p>
            <a:endParaRPr lang="en-MY" sz="3200" dirty="0"/>
          </a:p>
          <a:p>
            <a:pPr marL="457200" lvl="1" indent="0">
              <a:buNone/>
            </a:pPr>
            <a:endParaRPr lang="en-MY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788097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</a:t>
            </a:r>
            <a:r>
              <a:rPr lang="en-US" b="1" dirty="0"/>
              <a:t>	</a:t>
            </a:r>
            <a:r>
              <a:rPr lang="en-MY" b="1" dirty="0"/>
              <a:t>History (cont.)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200" dirty="0"/>
              <a:t>Suicidality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Intent, methods, previous attempts etc.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200" dirty="0"/>
              <a:t>Other depressive symptoms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Feeling depressed for the past 2 months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Worthlessness – 1 month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Socially withdrawal - 1 week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Sleep disturbance – 1 week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Psychomotor retardation  - 1 week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200" dirty="0"/>
              <a:t>Psychotic symptoms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Auditory hallucination; hearing voices asking him to end his life - 3 days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sz="2800" dirty="0"/>
              <a:t>Delusion of guilt – 3 days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200" dirty="0"/>
              <a:t>Stressor – business performed badly with overwhelming debts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02669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AU" sz="3200" dirty="0"/>
              <a:t>Other depressive symptoms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AU" sz="3200" dirty="0"/>
              <a:t>Functional status e.g. impairment in functioning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1546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Question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5100" dirty="0"/>
          </a:p>
          <a:p>
            <a:pPr marL="0" indent="0">
              <a:buNone/>
            </a:pPr>
            <a:r>
              <a:rPr lang="en-MY" sz="4000" dirty="0">
                <a:solidFill>
                  <a:srgbClr val="FF0000"/>
                </a:solidFill>
              </a:rPr>
              <a:t>What other information from patient or next of kin that you required?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8180453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endParaRPr lang="en-US" b="1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FA340E-0493-4902-A360-7C8AD0415B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History taking include:</a:t>
            </a:r>
          </a:p>
          <a:p>
            <a:r>
              <a:rPr lang="en-AU" dirty="0"/>
              <a:t>presenting symptoms</a:t>
            </a:r>
          </a:p>
          <a:p>
            <a:r>
              <a:rPr lang="en-AU" dirty="0"/>
              <a:t>mode of onset</a:t>
            </a:r>
          </a:p>
          <a:p>
            <a:r>
              <a:rPr lang="en-AU" dirty="0"/>
              <a:t>duration and severity of symptoms</a:t>
            </a:r>
          </a:p>
          <a:p>
            <a:r>
              <a:rPr lang="en-AU" dirty="0"/>
              <a:t>number and severity of past episodes</a:t>
            </a:r>
          </a:p>
          <a:p>
            <a:r>
              <a:rPr lang="en-AU" dirty="0"/>
              <a:t>response to treatment</a:t>
            </a:r>
          </a:p>
          <a:p>
            <a:r>
              <a:rPr lang="en-AU" dirty="0"/>
              <a:t>previous hospitalisations</a:t>
            </a:r>
          </a:p>
          <a:p>
            <a:r>
              <a:rPr lang="en-AU" dirty="0"/>
              <a:t>psychosocial stressors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17D74-DA95-4A12-9B24-D40A19C3BE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family history</a:t>
            </a:r>
          </a:p>
          <a:p>
            <a:r>
              <a:rPr lang="en-AU" dirty="0"/>
              <a:t>suicide attempts</a:t>
            </a:r>
          </a:p>
          <a:p>
            <a:r>
              <a:rPr lang="en-AU" dirty="0"/>
              <a:t>past history of manic or hypomanic episodes</a:t>
            </a:r>
          </a:p>
          <a:p>
            <a:r>
              <a:rPr lang="en-AU" dirty="0"/>
              <a:t>substance abuse or other psychiatric illnesses</a:t>
            </a:r>
          </a:p>
          <a:p>
            <a:r>
              <a:rPr lang="en-AU" dirty="0"/>
              <a:t>social history and social support</a:t>
            </a:r>
          </a:p>
          <a:p>
            <a:r>
              <a:rPr lang="en-AU" dirty="0"/>
              <a:t>social and occupational impairment</a:t>
            </a:r>
          </a:p>
          <a:p>
            <a:r>
              <a:rPr lang="en-AU" dirty="0"/>
              <a:t>relevant medical history</a:t>
            </a:r>
          </a:p>
          <a:p>
            <a:r>
              <a:rPr lang="en-AU" dirty="0"/>
              <a:t>drugs history (prescribed and over-the-counter medications)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592053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He was diagnosed with depressive disorder since 3 years ago and the last relapse was a year ago. He was given escitalopram 10mg daily but defaulted 7 months ago as he felt better.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He is also known case of diabetes mellitus on oral hypoglycaemic agent.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He is eldest of 2 siblings. His father is 78-year-old pensioner and his mother has passed away 3 years ago at the age of 65 years from heart disease.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His childhood was uneventful.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He started running his own business since past 18 years and until 6 weeks ago he earned RM 25000 a month.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5935430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History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MY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He is married for the past 15 years and has 3 children who are still schooling. His wife is a housewife and emotionally supportive.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He is a smoker and smoking much more compared to before. He does not consume alcohol and illicit drug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He primarily overcome his stress by taking vacation and travelling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600" dirty="0">
                <a:solidFill>
                  <a:srgbClr val="FF0000"/>
                </a:solidFill>
              </a:rPr>
              <a:t>Question 3: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What is your next step in the assessment?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0694465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b="1" dirty="0"/>
              <a:t>Mental status examination </a:t>
            </a:r>
            <a:r>
              <a:rPr lang="en-MY" dirty="0"/>
              <a:t>(current state of mind)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General Appearance – cooperative, dishevel, generally clean, rapport poorly established, poor eye contact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Speech – coherent, relevant, reduced in amount and rate, low tone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Mood and Affect –  low and he looked blunted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Thought content – hopelessness &amp; helplessness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He felt life is not worth living and ending his life will ease his problems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MY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3600" dirty="0">
                <a:solidFill>
                  <a:srgbClr val="FF0000"/>
                </a:solidFill>
              </a:rPr>
              <a:t>Question 4:</a:t>
            </a:r>
            <a:r>
              <a:rPr lang="en-MY" sz="3600" dirty="0"/>
              <a:t> </a:t>
            </a:r>
            <a:r>
              <a:rPr lang="en-MY" sz="3600" dirty="0">
                <a:solidFill>
                  <a:srgbClr val="FF0000"/>
                </a:solidFill>
              </a:rPr>
              <a:t>Any other assessment?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229559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307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300" dirty="0"/>
              <a:t>Cognitive function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dirty="0"/>
              <a:t>Orientation – time, place and person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dirty="0"/>
              <a:t>Intelligent level – intact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dirty="0"/>
              <a:t>Abstract thinking – intact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MY" dirty="0"/>
              <a:t>Concentration and attention – unable to complete serial 7, able to spell ‘world’ backward,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300" dirty="0"/>
              <a:t>Insight towards illness - intact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300" dirty="0"/>
              <a:t>Physical examination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MY" sz="3300" dirty="0"/>
              <a:t>Laboratory investigation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MY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4200" dirty="0">
                <a:solidFill>
                  <a:srgbClr val="FF0000"/>
                </a:solidFill>
              </a:rPr>
              <a:t>Question 5:</a:t>
            </a:r>
            <a:r>
              <a:rPr lang="en-MY" sz="4200" dirty="0"/>
              <a:t> </a:t>
            </a:r>
            <a:r>
              <a:rPr lang="en-MY" sz="4200" dirty="0">
                <a:solidFill>
                  <a:srgbClr val="FF0000"/>
                </a:solidFill>
              </a:rPr>
              <a:t>What is the provisional diagnosis?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046061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baseline="-25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MY" sz="2000" b="1" dirty="0"/>
              <a:t>Provisional Diagnosis </a:t>
            </a:r>
          </a:p>
          <a:p>
            <a:r>
              <a:rPr lang="en-MY" sz="2000" dirty="0"/>
              <a:t>Major Depressive Disorder (Severe) with mood-congruent psychotic symptoms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FFEB78-ED96-405F-A150-998AECF3B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5765" y="2662915"/>
            <a:ext cx="6840469" cy="36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5511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baseline="-25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4C20EB-37DC-42BF-9C20-35F8C04C2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023" y="2010777"/>
            <a:ext cx="8333954" cy="39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733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MY" b="1" dirty="0">
                <a:solidFill>
                  <a:srgbClr val="FF0000"/>
                </a:solidFill>
              </a:rPr>
              <a:t> Question 6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40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What is your treatment plan?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316186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878674"/>
            <a:ext cx="1096772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As in the CPG, for Major Depression (severe) with psychotic symptoms.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If he was seen as outpatient in primary care, referral to psychiatric services should be made for inpatient treatment.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B19EBC4-FB41-40DB-9DEA-89BF78541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79" y="3358982"/>
            <a:ext cx="4572508" cy="26404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54BFFA-4E40-4E1F-8CEA-0B535D5D73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8915" y="3463784"/>
            <a:ext cx="6105717" cy="243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1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296214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/>
              <a:t>	History (cont.)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308" y="1864506"/>
            <a:ext cx="10710268" cy="46283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Loss of interest in performing her job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Only sleeps for 3 hours at night (3x/week for 2 weeks)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Decrease food intake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Loss of focus at work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Decrease in energy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Expresses her worry about her work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Stressor 	 </a:t>
            </a:r>
            <a:r>
              <a:rPr lang="en-MY" sz="3200" dirty="0" err="1"/>
              <a:t>i</a:t>
            </a:r>
            <a:r>
              <a:rPr lang="en-MY" sz="3200" dirty="0"/>
              <a:t>) overtime at work due to lack of staff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		ii) relationship problem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/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938302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MY" b="1" dirty="0">
                <a:solidFill>
                  <a:srgbClr val="FF0000"/>
                </a:solidFill>
              </a:rPr>
              <a:t> Question 7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878674"/>
            <a:ext cx="1096772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What are the options for pharmacotherapy?</a:t>
            </a:r>
          </a:p>
          <a:p>
            <a:pPr marL="0" indent="0" algn="ctr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8262834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7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878674"/>
            <a:ext cx="1096772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Deciding which medication the most suitable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MY" dirty="0"/>
              <a:t>Efficacy and tolerability, patient profile and comorbidities, concomitant medications, drug-drug interactions, cost and availability, patient’s preference</a:t>
            </a:r>
          </a:p>
          <a:p>
            <a:pPr marL="32004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23862C9-5E14-4DE2-A9BD-6CE5B5F4BA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429000"/>
            <a:ext cx="10461100" cy="189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8985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Progress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233363" lvl="1" indent="-233363"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233363" lvl="1" indent="-233363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Patient is admitted and re-started on escitalopram 10 mg daily and titrated to 20 mg daily. </a:t>
            </a:r>
          </a:p>
          <a:p>
            <a:pPr marL="233363" lvl="1" indent="-233363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His antipsychotic is aripiprazole 10mg daily.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While in the ward, he did not show improvement in his depressive or psychotic symptoms.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However, his medical condition is stable. </a:t>
            </a:r>
          </a:p>
          <a:p>
            <a:pPr marL="32004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Progress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690688"/>
            <a:ext cx="10919460" cy="506358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During interview after 1 week, he: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 is still not forthcoming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 still feels useless and voices still disturbs him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kept to himself most of the times and preoccupied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His thought and movement remain slow</a:t>
            </a:r>
          </a:p>
          <a:p>
            <a:pPr marL="233363" lvl="1" indent="-142875"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He planned to end his life because he can’t find any solution on his financial problem. </a:t>
            </a:r>
          </a:p>
          <a:p>
            <a:pPr marL="233363" lvl="1" indent="-142875">
              <a:lnSpc>
                <a:spcPct val="110000"/>
              </a:lnSpc>
              <a:spcBef>
                <a:spcPts val="0"/>
              </a:spcBef>
            </a:pPr>
            <a:r>
              <a:rPr lang="en-MY" sz="3000" dirty="0"/>
              <a:t>His illness is still causing severe impairment in his function despite adequate time and dosage of treatment. </a:t>
            </a:r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r>
              <a:rPr lang="en-MY" sz="3800" dirty="0">
                <a:solidFill>
                  <a:srgbClr val="FF0000"/>
                </a:solidFill>
              </a:rPr>
              <a:t>Question 8: What is your next step in treatment?</a:t>
            </a:r>
          </a:p>
          <a:p>
            <a:pPr marL="32004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076065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endParaRPr lang="en-MY" sz="3200" dirty="0"/>
          </a:p>
          <a:p>
            <a:r>
              <a:rPr lang="en-MY" sz="3200" dirty="0"/>
              <a:t>Electroconvulsive therapy (ECT) may be considered at this stage</a:t>
            </a:r>
          </a:p>
          <a:p>
            <a:pPr marL="320040" lvl="1" indent="0">
              <a:buNone/>
            </a:pPr>
            <a:endParaRPr lang="en-MY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D284342-EF0D-4013-AFFA-2FAB04DD3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64" y="2944527"/>
            <a:ext cx="5822506" cy="27421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430AF6-A58B-482D-80CE-29F10FCE9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7935" y="3433906"/>
            <a:ext cx="5764701" cy="17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646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296214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/>
              <a:t>	</a:t>
            </a:r>
            <a:r>
              <a:rPr lang="en-MY" sz="4400" dirty="0">
                <a:solidFill>
                  <a:srgbClr val="FF0000"/>
                </a:solidFill>
              </a:rPr>
              <a:t> </a:t>
            </a:r>
            <a:r>
              <a:rPr lang="en-MY" sz="4400" b="1" dirty="0">
                <a:solidFill>
                  <a:srgbClr val="FF0000"/>
                </a:solidFill>
              </a:rPr>
              <a:t>Question 2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308" y="1864506"/>
            <a:ext cx="10710268" cy="462836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4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4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4000" dirty="0">
                <a:solidFill>
                  <a:srgbClr val="FF0000"/>
                </a:solidFill>
              </a:rPr>
              <a:t>What other information from the patient or next of kin that you require?</a:t>
            </a:r>
          </a:p>
          <a:p>
            <a:pPr marL="0" indent="0">
              <a:buNone/>
            </a:pPr>
            <a:endParaRPr lang="en-MY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57615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Answer 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F50572-BAC2-40E7-86F0-330BAF212B3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/>
              <a:t>History taking include:</a:t>
            </a:r>
          </a:p>
          <a:p>
            <a:r>
              <a:rPr lang="en-AU" dirty="0"/>
              <a:t>presenting symptoms</a:t>
            </a:r>
          </a:p>
          <a:p>
            <a:r>
              <a:rPr lang="en-AU" dirty="0"/>
              <a:t>mode of onset</a:t>
            </a:r>
          </a:p>
          <a:p>
            <a:r>
              <a:rPr lang="en-AU" dirty="0"/>
              <a:t>duration &amp; severity of symptoms</a:t>
            </a:r>
          </a:p>
          <a:p>
            <a:r>
              <a:rPr lang="en-AU" dirty="0"/>
              <a:t>number &amp; severity of past episodes</a:t>
            </a:r>
          </a:p>
          <a:p>
            <a:r>
              <a:rPr lang="en-AU" dirty="0"/>
              <a:t>response to treatment</a:t>
            </a:r>
          </a:p>
          <a:p>
            <a:r>
              <a:rPr lang="en-AU" dirty="0"/>
              <a:t>previous hospitalisations</a:t>
            </a:r>
          </a:p>
          <a:p>
            <a:r>
              <a:rPr lang="en-AU" dirty="0"/>
              <a:t>psychosocial stressors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E6FF7-658B-44FB-8FFD-9483212B08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family history</a:t>
            </a:r>
          </a:p>
          <a:p>
            <a:r>
              <a:rPr lang="en-AU" dirty="0"/>
              <a:t>suicide attempts</a:t>
            </a:r>
          </a:p>
          <a:p>
            <a:r>
              <a:rPr lang="en-AU" dirty="0"/>
              <a:t>past history of manic or hypomanic episodes</a:t>
            </a:r>
          </a:p>
          <a:p>
            <a:r>
              <a:rPr lang="en-AU" dirty="0"/>
              <a:t>substance abuse or other psychiatric illnesses</a:t>
            </a:r>
          </a:p>
          <a:p>
            <a:r>
              <a:rPr lang="en-AU" dirty="0"/>
              <a:t>social history &amp; social support</a:t>
            </a:r>
          </a:p>
          <a:p>
            <a:r>
              <a:rPr lang="en-AU" dirty="0"/>
              <a:t>social &amp; occupational impairment</a:t>
            </a:r>
          </a:p>
          <a:p>
            <a:r>
              <a:rPr lang="en-AU" dirty="0"/>
              <a:t>relevant medical history</a:t>
            </a:r>
          </a:p>
          <a:p>
            <a:r>
              <a:rPr lang="en-AU" dirty="0"/>
              <a:t>drugs history (prescribed &amp; over-the-counter medications)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53126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US" b="1" dirty="0"/>
              <a:t>History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Patient expressed hopelessness &amp; worthlessness.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has difficulties handling the workload &amp; unable to meet datelines.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has no suicidal attempt or ideation.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There is no history of manic and psychotic symptoms.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No past history of psychiatric &amp; medical illnesses.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does not smoke or take illicit drug/alcohol.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996012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   	</a:t>
            </a:r>
            <a:r>
              <a:rPr lang="en-US" b="1" dirty="0"/>
              <a:t>History (cont.)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F79A2-39AE-49E5-A432-D8A0DA215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She is the third of 5 siblings, she is close to her second older sibling.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mother is on treatment for MDD.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Her childhood was uneventful.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This is her second employment; worked for 2 years with salary of RM5300 per month.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78303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2506</Words>
  <Application>Microsoft Office PowerPoint</Application>
  <PresentationFormat>Widescreen</PresentationFormat>
  <Paragraphs>377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Aharoni</vt:lpstr>
      <vt:lpstr>Arial</vt:lpstr>
      <vt:lpstr>Calibri</vt:lpstr>
      <vt:lpstr>Calibri Light</vt:lpstr>
      <vt:lpstr>Courier New</vt:lpstr>
      <vt:lpstr>Office Theme</vt:lpstr>
      <vt:lpstr>PowerPoint Presentation</vt:lpstr>
      <vt:lpstr>CASE 1</vt:lpstr>
      <vt:lpstr> History</vt:lpstr>
      <vt:lpstr> Answer 1</vt:lpstr>
      <vt:lpstr> History (cont.)</vt:lpstr>
      <vt:lpstr>  Question 2</vt:lpstr>
      <vt:lpstr>    Answer 2</vt:lpstr>
      <vt:lpstr>    History (cont.)</vt:lpstr>
      <vt:lpstr>    History (cont.)</vt:lpstr>
      <vt:lpstr>    History (cont.)</vt:lpstr>
      <vt:lpstr>    Answer 3</vt:lpstr>
      <vt:lpstr>    History (cont.)</vt:lpstr>
      <vt:lpstr>    History (cont.)</vt:lpstr>
      <vt:lpstr>    Answer 4a</vt:lpstr>
      <vt:lpstr>    Answer 4b</vt:lpstr>
      <vt:lpstr>    Answer 4c </vt:lpstr>
      <vt:lpstr>    History (cont.)</vt:lpstr>
      <vt:lpstr>    Answer 5a </vt:lpstr>
      <vt:lpstr>    Answer 5b </vt:lpstr>
      <vt:lpstr>    Answer 5c </vt:lpstr>
      <vt:lpstr>     Question 6</vt:lpstr>
      <vt:lpstr>    Answer 6a </vt:lpstr>
      <vt:lpstr>    Answer 6b </vt:lpstr>
      <vt:lpstr>    Progress </vt:lpstr>
      <vt:lpstr>     Question 7</vt:lpstr>
      <vt:lpstr>    Answer 7a</vt:lpstr>
      <vt:lpstr>    Answer 7b</vt:lpstr>
      <vt:lpstr>    Progress (cont.)</vt:lpstr>
      <vt:lpstr>    Progress </vt:lpstr>
      <vt:lpstr>     Question 8 </vt:lpstr>
      <vt:lpstr>    Answer 8</vt:lpstr>
      <vt:lpstr>     Question 9</vt:lpstr>
      <vt:lpstr>    Answer 9a</vt:lpstr>
      <vt:lpstr>    Answer 9b</vt:lpstr>
      <vt:lpstr>    Answer 9c</vt:lpstr>
      <vt:lpstr>CASE 2</vt:lpstr>
      <vt:lpstr>    History</vt:lpstr>
      <vt:lpstr>    Answer 1</vt:lpstr>
      <vt:lpstr>    History (cont.)</vt:lpstr>
      <vt:lpstr>   Question 2</vt:lpstr>
      <vt:lpstr> Answer 2</vt:lpstr>
      <vt:lpstr> History (cont.)</vt:lpstr>
      <vt:lpstr> History (cont.)</vt:lpstr>
      <vt:lpstr> Answer 3</vt:lpstr>
      <vt:lpstr> Answer 4</vt:lpstr>
      <vt:lpstr> Answer 5a</vt:lpstr>
      <vt:lpstr> Answer 5b</vt:lpstr>
      <vt:lpstr>  Question 6</vt:lpstr>
      <vt:lpstr> Answer 6</vt:lpstr>
      <vt:lpstr>  Question 7</vt:lpstr>
      <vt:lpstr> Answer 7</vt:lpstr>
      <vt:lpstr> Progress</vt:lpstr>
      <vt:lpstr> Progress</vt:lpstr>
      <vt:lpstr> Answer 8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34</cp:revision>
  <dcterms:created xsi:type="dcterms:W3CDTF">2019-12-10T03:33:16Z</dcterms:created>
  <dcterms:modified xsi:type="dcterms:W3CDTF">2021-02-02T07:39:25Z</dcterms:modified>
</cp:coreProperties>
</file>